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260" r:id="rId3"/>
    <p:sldId id="258" r:id="rId4"/>
    <p:sldId id="263" r:id="rId5"/>
    <p:sldId id="268" r:id="rId6"/>
    <p:sldId id="272" r:id="rId7"/>
    <p:sldId id="273" r:id="rId8"/>
    <p:sldId id="274" r:id="rId9"/>
    <p:sldId id="277" r:id="rId10"/>
    <p:sldId id="270" r:id="rId11"/>
    <p:sldId id="278" r:id="rId12"/>
    <p:sldId id="288" r:id="rId13"/>
    <p:sldId id="286" r:id="rId14"/>
    <p:sldId id="284" r:id="rId15"/>
    <p:sldId id="289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BD2"/>
    <a:srgbClr val="4AB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4362B-2DDE-4874-9ED4-5AA0101BF9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22A9B3-009F-430D-9502-553D218216AB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педагогов, умеющих вести конструктивный диалог в рамках «Детского совета»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0D65DA0B-2F4C-4C2B-817A-E4479E148081}" type="parTrans" cxnId="{44D5CB0A-37D9-4C28-AEC2-3EC085C1D0DE}">
      <dgm:prSet/>
      <dgm:spPr/>
      <dgm:t>
        <a:bodyPr/>
        <a:lstStyle/>
        <a:p>
          <a:endParaRPr lang="ru-RU" sz="1400">
            <a:latin typeface="Arial Black" panose="020B0A04020102020204" pitchFamily="34" charset="0"/>
          </a:endParaRPr>
        </a:p>
      </dgm:t>
    </dgm:pt>
    <dgm:pt modelId="{DE23455C-A900-485C-8219-C9453108623E}" type="sibTrans" cxnId="{44D5CB0A-37D9-4C28-AEC2-3EC085C1D0DE}">
      <dgm:prSet/>
      <dgm:spPr/>
      <dgm:t>
        <a:bodyPr/>
        <a:lstStyle/>
        <a:p>
          <a:endParaRPr lang="ru-RU" sz="1400">
            <a:latin typeface="Arial Black" panose="020B0A04020102020204" pitchFamily="34" charset="0"/>
          </a:endParaRPr>
        </a:p>
      </dgm:t>
    </dgm:pt>
    <dgm:pt modelId="{7166121D-45B1-455B-AC4F-5B38B39BBAF2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педагогов, умеющих эффективно организовать совместную образовательную деятельность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3F4966E1-1FD2-4CCD-A8FE-43DED9AB7E4A}" type="parTrans" cxnId="{3A3169CE-4CE3-4B76-964F-02034F421F52}">
      <dgm:prSet/>
      <dgm:spPr/>
      <dgm:t>
        <a:bodyPr/>
        <a:lstStyle/>
        <a:p>
          <a:endParaRPr lang="ru-RU" sz="1400">
            <a:latin typeface="Arial Black" panose="020B0A04020102020204" pitchFamily="34" charset="0"/>
          </a:endParaRPr>
        </a:p>
      </dgm:t>
    </dgm:pt>
    <dgm:pt modelId="{DC93D867-0626-4932-B08C-490CA75AC35B}" type="sibTrans" cxnId="{3A3169CE-4CE3-4B76-964F-02034F421F52}">
      <dgm:prSet/>
      <dgm:spPr/>
      <dgm:t>
        <a:bodyPr/>
        <a:lstStyle/>
        <a:p>
          <a:endParaRPr lang="ru-RU" sz="1400">
            <a:latin typeface="Arial Black" panose="020B0A04020102020204" pitchFamily="34" charset="0"/>
          </a:endParaRPr>
        </a:p>
      </dgm:t>
    </dgm:pt>
    <dgm:pt modelId="{AD1B1AD0-3473-43F0-B91D-640F3E1B6E2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педагогов, стремящихся к самообразованию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A99B656F-0DED-46A7-85C8-AEEA2699FFAD}" type="parTrans" cxnId="{A916E34B-930E-43C9-A59E-5FD49399ADD2}">
      <dgm:prSet/>
      <dgm:spPr/>
      <dgm:t>
        <a:bodyPr/>
        <a:lstStyle/>
        <a:p>
          <a:endParaRPr lang="ru-RU" sz="1400">
            <a:latin typeface="Arial Black" panose="020B0A04020102020204" pitchFamily="34" charset="0"/>
          </a:endParaRPr>
        </a:p>
      </dgm:t>
    </dgm:pt>
    <dgm:pt modelId="{572F9022-BFE2-46F5-A302-92DB9A07B106}" type="sibTrans" cxnId="{A916E34B-930E-43C9-A59E-5FD49399ADD2}">
      <dgm:prSet/>
      <dgm:spPr/>
      <dgm:t>
        <a:bodyPr/>
        <a:lstStyle/>
        <a:p>
          <a:endParaRPr lang="ru-RU" sz="1400">
            <a:latin typeface="Arial Black" panose="020B0A04020102020204" pitchFamily="34" charset="0"/>
          </a:endParaRPr>
        </a:p>
      </dgm:t>
    </dgm:pt>
    <dgm:pt modelId="{3EF1F12E-8C96-4E16-9FC1-53DEF91865F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педагогов, умеющих поддерживать инициативу родителей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2CDAA52A-6964-4C4F-B0BF-1AE6F508DD28}" type="parTrans" cxnId="{2F12FA0D-F644-43BA-BB15-14F9E3AAC129}">
      <dgm:prSet/>
      <dgm:spPr/>
      <dgm:t>
        <a:bodyPr/>
        <a:lstStyle/>
        <a:p>
          <a:endParaRPr lang="ru-RU" sz="1400">
            <a:latin typeface="Arial Black" panose="020B0A04020102020204" pitchFamily="34" charset="0"/>
          </a:endParaRPr>
        </a:p>
      </dgm:t>
    </dgm:pt>
    <dgm:pt modelId="{60629AA8-CE36-4AFE-8AD2-7A4F08455A3C}" type="sibTrans" cxnId="{2F12FA0D-F644-43BA-BB15-14F9E3AAC129}">
      <dgm:prSet/>
      <dgm:spPr/>
      <dgm:t>
        <a:bodyPr/>
        <a:lstStyle/>
        <a:p>
          <a:endParaRPr lang="ru-RU" sz="1400">
            <a:latin typeface="Arial Black" panose="020B0A04020102020204" pitchFamily="34" charset="0"/>
          </a:endParaRPr>
        </a:p>
      </dgm:t>
    </dgm:pt>
    <dgm:pt modelId="{6C9FF2D5-236C-4BA0-AF0F-6D47FF5B9CA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педагогов, способных организовать самостоятельную деятельность 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25977AB6-CE6F-4C47-B937-24926159FBB4}" type="parTrans" cxnId="{28200AC7-1C1B-4C1C-9F80-66D17BA614A1}">
      <dgm:prSet/>
      <dgm:spPr/>
      <dgm:t>
        <a:bodyPr/>
        <a:lstStyle/>
        <a:p>
          <a:endParaRPr lang="ru-RU" sz="1400">
            <a:latin typeface="Arial Black" panose="020B0A04020102020204" pitchFamily="34" charset="0"/>
          </a:endParaRPr>
        </a:p>
      </dgm:t>
    </dgm:pt>
    <dgm:pt modelId="{38B2D252-C188-41D0-80F3-B919C78AA9CA}" type="sibTrans" cxnId="{28200AC7-1C1B-4C1C-9F80-66D17BA614A1}">
      <dgm:prSet/>
      <dgm:spPr/>
      <dgm:t>
        <a:bodyPr/>
        <a:lstStyle/>
        <a:p>
          <a:endParaRPr lang="ru-RU" sz="1400">
            <a:latin typeface="Arial Black" panose="020B0A04020102020204" pitchFamily="34" charset="0"/>
          </a:endParaRPr>
        </a:p>
      </dgm:t>
    </dgm:pt>
    <dgm:pt modelId="{EC176A06-9B45-4DA5-A5AC-1D342F1C02C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педагогов, умеющих организовать «говорящую» среду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CF037BF1-615B-4FB0-ADCF-1E01DD1C4236}" type="parTrans" cxnId="{69260814-CBD7-4BD6-891B-7E00B7FE7154}">
      <dgm:prSet/>
      <dgm:spPr/>
      <dgm:t>
        <a:bodyPr/>
        <a:lstStyle/>
        <a:p>
          <a:endParaRPr lang="ru-RU" sz="1400">
            <a:latin typeface="Arial Black" panose="020B0A04020102020204" pitchFamily="34" charset="0"/>
          </a:endParaRPr>
        </a:p>
      </dgm:t>
    </dgm:pt>
    <dgm:pt modelId="{81FB8A4B-7976-4D3B-9D65-97E92DB0328A}" type="sibTrans" cxnId="{69260814-CBD7-4BD6-891B-7E00B7FE7154}">
      <dgm:prSet/>
      <dgm:spPr/>
      <dgm:t>
        <a:bodyPr/>
        <a:lstStyle/>
        <a:p>
          <a:endParaRPr lang="ru-RU" sz="1400">
            <a:latin typeface="Arial Black" panose="020B0A04020102020204" pitchFamily="34" charset="0"/>
          </a:endParaRPr>
        </a:p>
      </dgm:t>
    </dgm:pt>
    <dgm:pt modelId="{03441E85-926A-4DDC-90B9-B2A22865763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педагогов, умеющих планировать образовательную деятельность в соответствии с субъектным подходом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77B36038-1707-497A-A083-E8A9F1DA86D1}" type="parTrans" cxnId="{50182959-96B6-4B2F-B272-751AA199BBC2}">
      <dgm:prSet/>
      <dgm:spPr/>
      <dgm:t>
        <a:bodyPr/>
        <a:lstStyle/>
        <a:p>
          <a:endParaRPr lang="ru-RU" sz="1400">
            <a:latin typeface="Arial Black" panose="020B0A04020102020204" pitchFamily="34" charset="0"/>
          </a:endParaRPr>
        </a:p>
      </dgm:t>
    </dgm:pt>
    <dgm:pt modelId="{27E3B48E-781D-4C29-A585-F52DE32A23E5}" type="sibTrans" cxnId="{50182959-96B6-4B2F-B272-751AA199BBC2}">
      <dgm:prSet/>
      <dgm:spPr/>
      <dgm:t>
        <a:bodyPr/>
        <a:lstStyle/>
        <a:p>
          <a:endParaRPr lang="ru-RU" sz="1400">
            <a:latin typeface="Arial Black" panose="020B0A04020102020204" pitchFamily="34" charset="0"/>
          </a:endParaRPr>
        </a:p>
      </dgm:t>
    </dgm:pt>
    <dgm:pt modelId="{D6C4A4F3-DBF8-4BEF-9880-81CC7AE0E0C8}" type="pres">
      <dgm:prSet presAssocID="{6804362B-2DDE-4874-9ED4-5AA0101BF9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671049-A44B-4467-AF1C-4B0811DA51BA}" type="pres">
      <dgm:prSet presAssocID="{6804362B-2DDE-4874-9ED4-5AA0101BF9D0}" presName="Name1" presStyleCnt="0"/>
      <dgm:spPr/>
    </dgm:pt>
    <dgm:pt modelId="{86BC1426-5194-48C0-AB3D-E9484FC5B1C9}" type="pres">
      <dgm:prSet presAssocID="{6804362B-2DDE-4874-9ED4-5AA0101BF9D0}" presName="cycle" presStyleCnt="0"/>
      <dgm:spPr/>
    </dgm:pt>
    <dgm:pt modelId="{8BB2630F-4341-4C49-B3B5-F720F6EC88DF}" type="pres">
      <dgm:prSet presAssocID="{6804362B-2DDE-4874-9ED4-5AA0101BF9D0}" presName="srcNode" presStyleLbl="node1" presStyleIdx="0" presStyleCnt="7"/>
      <dgm:spPr/>
    </dgm:pt>
    <dgm:pt modelId="{541CA1A8-CB9F-4424-BAF2-FDD909BF9752}" type="pres">
      <dgm:prSet presAssocID="{6804362B-2DDE-4874-9ED4-5AA0101BF9D0}" presName="conn" presStyleLbl="parChTrans1D2" presStyleIdx="0" presStyleCnt="1"/>
      <dgm:spPr/>
      <dgm:t>
        <a:bodyPr/>
        <a:lstStyle/>
        <a:p>
          <a:endParaRPr lang="ru-RU"/>
        </a:p>
      </dgm:t>
    </dgm:pt>
    <dgm:pt modelId="{30DA0689-0130-4D72-82A7-F3484BA7EABD}" type="pres">
      <dgm:prSet presAssocID="{6804362B-2DDE-4874-9ED4-5AA0101BF9D0}" presName="extraNode" presStyleLbl="node1" presStyleIdx="0" presStyleCnt="7"/>
      <dgm:spPr/>
    </dgm:pt>
    <dgm:pt modelId="{3007126F-9D97-415B-986B-02F9DC42C49D}" type="pres">
      <dgm:prSet presAssocID="{6804362B-2DDE-4874-9ED4-5AA0101BF9D0}" presName="dstNode" presStyleLbl="node1" presStyleIdx="0" presStyleCnt="7"/>
      <dgm:spPr/>
    </dgm:pt>
    <dgm:pt modelId="{C512E3CA-EF08-4E3D-ADBD-10276C6DAC6F}" type="pres">
      <dgm:prSet presAssocID="{BC22A9B3-009F-430D-9502-553D218216A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BA85C-C995-433A-BFC2-7BE7D719A136}" type="pres">
      <dgm:prSet presAssocID="{BC22A9B3-009F-430D-9502-553D218216AB}" presName="accent_1" presStyleCnt="0"/>
      <dgm:spPr/>
    </dgm:pt>
    <dgm:pt modelId="{53EFF3D4-9BB9-4DBF-A2CD-C95034ECF65D}" type="pres">
      <dgm:prSet presAssocID="{BC22A9B3-009F-430D-9502-553D218216AB}" presName="accentRepeatNode" presStyleLbl="solidFgAcc1" presStyleIdx="0" presStyleCnt="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4373155B-D66A-4095-B73B-8FEA53B69411}" type="pres">
      <dgm:prSet presAssocID="{7166121D-45B1-455B-AC4F-5B38B39BBAF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070E8-D3A4-487A-A807-62FEDA2A73F4}" type="pres">
      <dgm:prSet presAssocID="{7166121D-45B1-455B-AC4F-5B38B39BBAF2}" presName="accent_2" presStyleCnt="0"/>
      <dgm:spPr/>
    </dgm:pt>
    <dgm:pt modelId="{F49CAC08-B01B-45CF-A843-3924111224CE}" type="pres">
      <dgm:prSet presAssocID="{7166121D-45B1-455B-AC4F-5B38B39BBAF2}" presName="accentRepeatNode" presStyleLbl="solidFgAcc1" presStyleIdx="1" presStyleCnt="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C7A1AACD-FDDB-405E-942D-6C7BFDC9FEC5}" type="pres">
      <dgm:prSet presAssocID="{6C9FF2D5-236C-4BA0-AF0F-6D47FF5B9CA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5070D-CD95-44B8-B25C-A24760984261}" type="pres">
      <dgm:prSet presAssocID="{6C9FF2D5-236C-4BA0-AF0F-6D47FF5B9CAC}" presName="accent_3" presStyleCnt="0"/>
      <dgm:spPr/>
    </dgm:pt>
    <dgm:pt modelId="{0F11F3AC-23EE-4594-A187-4AB761461EB4}" type="pres">
      <dgm:prSet presAssocID="{6C9FF2D5-236C-4BA0-AF0F-6D47FF5B9CAC}" presName="accentRepeatNode" presStyleLbl="solidFgAcc1" presStyleIdx="2" presStyleCnt="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A6745436-7D6C-4930-9B3F-EA472D86EF82}" type="pres">
      <dgm:prSet presAssocID="{EC176A06-9B45-4DA5-A5AC-1D342F1C02C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D37C6-FA36-4501-8475-3389F82635CA}" type="pres">
      <dgm:prSet presAssocID="{EC176A06-9B45-4DA5-A5AC-1D342F1C02C4}" presName="accent_4" presStyleCnt="0"/>
      <dgm:spPr/>
    </dgm:pt>
    <dgm:pt modelId="{C3593B69-F6EB-4CA1-8E4A-4098A8924064}" type="pres">
      <dgm:prSet presAssocID="{EC176A06-9B45-4DA5-A5AC-1D342F1C02C4}" presName="accentRepeatNode" presStyleLbl="solidFgAcc1" presStyleIdx="3" presStyleCnt="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3D8BD7A0-02AB-47EE-910E-CEBD46533A3F}" type="pres">
      <dgm:prSet presAssocID="{3EF1F12E-8C96-4E16-9FC1-53DEF91865F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D7F14-46F0-4629-99C0-10ABD06EAA01}" type="pres">
      <dgm:prSet presAssocID="{3EF1F12E-8C96-4E16-9FC1-53DEF91865F1}" presName="accent_5" presStyleCnt="0"/>
      <dgm:spPr/>
    </dgm:pt>
    <dgm:pt modelId="{3702F1EE-88F1-4C34-B03E-A76BD29D336F}" type="pres">
      <dgm:prSet presAssocID="{3EF1F12E-8C96-4E16-9FC1-53DEF91865F1}" presName="accentRepeatNode" presStyleLbl="solidFgAcc1" presStyleIdx="4" presStyleCnt="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FA502DD2-DA99-4B42-9B0A-422F9F2FB532}" type="pres">
      <dgm:prSet presAssocID="{03441E85-926A-4DDC-90B9-B2A22865763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C2534-5ED3-4CE3-B3C7-415DED0D96D8}" type="pres">
      <dgm:prSet presAssocID="{03441E85-926A-4DDC-90B9-B2A228657636}" presName="accent_6" presStyleCnt="0"/>
      <dgm:spPr/>
    </dgm:pt>
    <dgm:pt modelId="{FB01D034-C272-4B77-9B79-0D183D09A56B}" type="pres">
      <dgm:prSet presAssocID="{03441E85-926A-4DDC-90B9-B2A228657636}" presName="accentRepeatNode" presStyleLbl="solidFgAcc1" presStyleIdx="5" presStyleCnt="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C53A66BD-E26B-415D-A363-3DB497056707}" type="pres">
      <dgm:prSet presAssocID="{AD1B1AD0-3473-43F0-B91D-640F3E1B6E2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25EE3-41D2-46E5-B054-D6CCD6D26372}" type="pres">
      <dgm:prSet presAssocID="{AD1B1AD0-3473-43F0-B91D-640F3E1B6E29}" presName="accent_7" presStyleCnt="0"/>
      <dgm:spPr/>
    </dgm:pt>
    <dgm:pt modelId="{5795CA80-CB37-4153-97ED-64AAEFE63EB7}" type="pres">
      <dgm:prSet presAssocID="{AD1B1AD0-3473-43F0-B91D-640F3E1B6E29}" presName="accentRepeatNode" presStyleLbl="solidFgAcc1" presStyleIdx="6" presStyleCnt="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69260814-CBD7-4BD6-891B-7E00B7FE7154}" srcId="{6804362B-2DDE-4874-9ED4-5AA0101BF9D0}" destId="{EC176A06-9B45-4DA5-A5AC-1D342F1C02C4}" srcOrd="3" destOrd="0" parTransId="{CF037BF1-615B-4FB0-ADCF-1E01DD1C4236}" sibTransId="{81FB8A4B-7976-4D3B-9D65-97E92DB0328A}"/>
    <dgm:cxn modelId="{81714DB5-58E1-4094-9C5F-F052ACF8D64C}" type="presOf" srcId="{3EF1F12E-8C96-4E16-9FC1-53DEF91865F1}" destId="{3D8BD7A0-02AB-47EE-910E-CEBD46533A3F}" srcOrd="0" destOrd="0" presId="urn:microsoft.com/office/officeart/2008/layout/VerticalCurvedList"/>
    <dgm:cxn modelId="{7B84C2A4-0057-49F9-BC5B-9C418F419BD8}" type="presOf" srcId="{DE23455C-A900-485C-8219-C9453108623E}" destId="{541CA1A8-CB9F-4424-BAF2-FDD909BF9752}" srcOrd="0" destOrd="0" presId="urn:microsoft.com/office/officeart/2008/layout/VerticalCurvedList"/>
    <dgm:cxn modelId="{4FD7DC34-D1CA-4437-A6D2-4175E6F2F090}" type="presOf" srcId="{03441E85-926A-4DDC-90B9-B2A228657636}" destId="{FA502DD2-DA99-4B42-9B0A-422F9F2FB532}" srcOrd="0" destOrd="0" presId="urn:microsoft.com/office/officeart/2008/layout/VerticalCurvedList"/>
    <dgm:cxn modelId="{087BD638-148C-4E80-B683-A41F77237D99}" type="presOf" srcId="{6C9FF2D5-236C-4BA0-AF0F-6D47FF5B9CAC}" destId="{C7A1AACD-FDDB-405E-942D-6C7BFDC9FEC5}" srcOrd="0" destOrd="0" presId="urn:microsoft.com/office/officeart/2008/layout/VerticalCurvedList"/>
    <dgm:cxn modelId="{F5A35041-946D-4AD2-9CE3-AD37D4EF99CE}" type="presOf" srcId="{EC176A06-9B45-4DA5-A5AC-1D342F1C02C4}" destId="{A6745436-7D6C-4930-9B3F-EA472D86EF82}" srcOrd="0" destOrd="0" presId="urn:microsoft.com/office/officeart/2008/layout/VerticalCurvedList"/>
    <dgm:cxn modelId="{50182959-96B6-4B2F-B272-751AA199BBC2}" srcId="{6804362B-2DDE-4874-9ED4-5AA0101BF9D0}" destId="{03441E85-926A-4DDC-90B9-B2A228657636}" srcOrd="5" destOrd="0" parTransId="{77B36038-1707-497A-A083-E8A9F1DA86D1}" sibTransId="{27E3B48E-781D-4C29-A585-F52DE32A23E5}"/>
    <dgm:cxn modelId="{D17223EA-F8C9-4ED7-8A5E-0B596C0FB917}" type="presOf" srcId="{AD1B1AD0-3473-43F0-B91D-640F3E1B6E29}" destId="{C53A66BD-E26B-415D-A363-3DB497056707}" srcOrd="0" destOrd="0" presId="urn:microsoft.com/office/officeart/2008/layout/VerticalCurvedList"/>
    <dgm:cxn modelId="{2F12FA0D-F644-43BA-BB15-14F9E3AAC129}" srcId="{6804362B-2DDE-4874-9ED4-5AA0101BF9D0}" destId="{3EF1F12E-8C96-4E16-9FC1-53DEF91865F1}" srcOrd="4" destOrd="0" parTransId="{2CDAA52A-6964-4C4F-B0BF-1AE6F508DD28}" sibTransId="{60629AA8-CE36-4AFE-8AD2-7A4F08455A3C}"/>
    <dgm:cxn modelId="{DC24C3B7-C5B1-46A4-A3D6-597A024D626D}" type="presOf" srcId="{7166121D-45B1-455B-AC4F-5B38B39BBAF2}" destId="{4373155B-D66A-4095-B73B-8FEA53B69411}" srcOrd="0" destOrd="0" presId="urn:microsoft.com/office/officeart/2008/layout/VerticalCurvedList"/>
    <dgm:cxn modelId="{3A3169CE-4CE3-4B76-964F-02034F421F52}" srcId="{6804362B-2DDE-4874-9ED4-5AA0101BF9D0}" destId="{7166121D-45B1-455B-AC4F-5B38B39BBAF2}" srcOrd="1" destOrd="0" parTransId="{3F4966E1-1FD2-4CCD-A8FE-43DED9AB7E4A}" sibTransId="{DC93D867-0626-4932-B08C-490CA75AC35B}"/>
    <dgm:cxn modelId="{28200AC7-1C1B-4C1C-9F80-66D17BA614A1}" srcId="{6804362B-2DDE-4874-9ED4-5AA0101BF9D0}" destId="{6C9FF2D5-236C-4BA0-AF0F-6D47FF5B9CAC}" srcOrd="2" destOrd="0" parTransId="{25977AB6-CE6F-4C47-B937-24926159FBB4}" sibTransId="{38B2D252-C188-41D0-80F3-B919C78AA9CA}"/>
    <dgm:cxn modelId="{A916E34B-930E-43C9-A59E-5FD49399ADD2}" srcId="{6804362B-2DDE-4874-9ED4-5AA0101BF9D0}" destId="{AD1B1AD0-3473-43F0-B91D-640F3E1B6E29}" srcOrd="6" destOrd="0" parTransId="{A99B656F-0DED-46A7-85C8-AEEA2699FFAD}" sibTransId="{572F9022-BFE2-46F5-A302-92DB9A07B106}"/>
    <dgm:cxn modelId="{8D770A42-F1A8-4BD1-8CC8-1D8BA904B85B}" type="presOf" srcId="{BC22A9B3-009F-430D-9502-553D218216AB}" destId="{C512E3CA-EF08-4E3D-ADBD-10276C6DAC6F}" srcOrd="0" destOrd="0" presId="urn:microsoft.com/office/officeart/2008/layout/VerticalCurvedList"/>
    <dgm:cxn modelId="{44D5CB0A-37D9-4C28-AEC2-3EC085C1D0DE}" srcId="{6804362B-2DDE-4874-9ED4-5AA0101BF9D0}" destId="{BC22A9B3-009F-430D-9502-553D218216AB}" srcOrd="0" destOrd="0" parTransId="{0D65DA0B-2F4C-4C2B-817A-E4479E148081}" sibTransId="{DE23455C-A900-485C-8219-C9453108623E}"/>
    <dgm:cxn modelId="{C4D541F2-F2B8-40F9-8D30-F3B724315041}" type="presOf" srcId="{6804362B-2DDE-4874-9ED4-5AA0101BF9D0}" destId="{D6C4A4F3-DBF8-4BEF-9880-81CC7AE0E0C8}" srcOrd="0" destOrd="0" presId="urn:microsoft.com/office/officeart/2008/layout/VerticalCurvedList"/>
    <dgm:cxn modelId="{43ABBF59-E2F5-42B7-89B2-C5F741E78875}" type="presParOf" srcId="{D6C4A4F3-DBF8-4BEF-9880-81CC7AE0E0C8}" destId="{C4671049-A44B-4467-AF1C-4B0811DA51BA}" srcOrd="0" destOrd="0" presId="urn:microsoft.com/office/officeart/2008/layout/VerticalCurvedList"/>
    <dgm:cxn modelId="{A2B5FC2C-8127-4CE2-9D79-517DA79D7D24}" type="presParOf" srcId="{C4671049-A44B-4467-AF1C-4B0811DA51BA}" destId="{86BC1426-5194-48C0-AB3D-E9484FC5B1C9}" srcOrd="0" destOrd="0" presId="urn:microsoft.com/office/officeart/2008/layout/VerticalCurvedList"/>
    <dgm:cxn modelId="{A281BE38-D8E8-41B1-BAEB-922FDC6FB8A8}" type="presParOf" srcId="{86BC1426-5194-48C0-AB3D-E9484FC5B1C9}" destId="{8BB2630F-4341-4C49-B3B5-F720F6EC88DF}" srcOrd="0" destOrd="0" presId="urn:microsoft.com/office/officeart/2008/layout/VerticalCurvedList"/>
    <dgm:cxn modelId="{BB1435AA-39D7-43D0-9FD3-1E07AC78007D}" type="presParOf" srcId="{86BC1426-5194-48C0-AB3D-E9484FC5B1C9}" destId="{541CA1A8-CB9F-4424-BAF2-FDD909BF9752}" srcOrd="1" destOrd="0" presId="urn:microsoft.com/office/officeart/2008/layout/VerticalCurvedList"/>
    <dgm:cxn modelId="{B3729756-9491-4EED-B745-656D75E71533}" type="presParOf" srcId="{86BC1426-5194-48C0-AB3D-E9484FC5B1C9}" destId="{30DA0689-0130-4D72-82A7-F3484BA7EABD}" srcOrd="2" destOrd="0" presId="urn:microsoft.com/office/officeart/2008/layout/VerticalCurvedList"/>
    <dgm:cxn modelId="{52ABC558-0174-41C7-8CF7-E81F72DB28C3}" type="presParOf" srcId="{86BC1426-5194-48C0-AB3D-E9484FC5B1C9}" destId="{3007126F-9D97-415B-986B-02F9DC42C49D}" srcOrd="3" destOrd="0" presId="urn:microsoft.com/office/officeart/2008/layout/VerticalCurvedList"/>
    <dgm:cxn modelId="{E330F24E-6015-4294-8DBD-665D91CB4B3A}" type="presParOf" srcId="{C4671049-A44B-4467-AF1C-4B0811DA51BA}" destId="{C512E3CA-EF08-4E3D-ADBD-10276C6DAC6F}" srcOrd="1" destOrd="0" presId="urn:microsoft.com/office/officeart/2008/layout/VerticalCurvedList"/>
    <dgm:cxn modelId="{181E2951-F350-4669-B311-EBB9FDE82495}" type="presParOf" srcId="{C4671049-A44B-4467-AF1C-4B0811DA51BA}" destId="{E1BBA85C-C995-433A-BFC2-7BE7D719A136}" srcOrd="2" destOrd="0" presId="urn:microsoft.com/office/officeart/2008/layout/VerticalCurvedList"/>
    <dgm:cxn modelId="{610AC122-0B13-4DCD-92F9-0020807635EA}" type="presParOf" srcId="{E1BBA85C-C995-433A-BFC2-7BE7D719A136}" destId="{53EFF3D4-9BB9-4DBF-A2CD-C95034ECF65D}" srcOrd="0" destOrd="0" presId="urn:microsoft.com/office/officeart/2008/layout/VerticalCurvedList"/>
    <dgm:cxn modelId="{8F7E9C90-3577-40B2-A914-3D3E5B82BB9D}" type="presParOf" srcId="{C4671049-A44B-4467-AF1C-4B0811DA51BA}" destId="{4373155B-D66A-4095-B73B-8FEA53B69411}" srcOrd="3" destOrd="0" presId="urn:microsoft.com/office/officeart/2008/layout/VerticalCurvedList"/>
    <dgm:cxn modelId="{20856141-A22F-4674-8248-85330DBE7DBB}" type="presParOf" srcId="{C4671049-A44B-4467-AF1C-4B0811DA51BA}" destId="{CC1070E8-D3A4-487A-A807-62FEDA2A73F4}" srcOrd="4" destOrd="0" presId="urn:microsoft.com/office/officeart/2008/layout/VerticalCurvedList"/>
    <dgm:cxn modelId="{C79D2D71-897A-4205-AE4A-34A6A69D125F}" type="presParOf" srcId="{CC1070E8-D3A4-487A-A807-62FEDA2A73F4}" destId="{F49CAC08-B01B-45CF-A843-3924111224CE}" srcOrd="0" destOrd="0" presId="urn:microsoft.com/office/officeart/2008/layout/VerticalCurvedList"/>
    <dgm:cxn modelId="{F654FCDF-516A-4914-BAB4-601EAECCBF52}" type="presParOf" srcId="{C4671049-A44B-4467-AF1C-4B0811DA51BA}" destId="{C7A1AACD-FDDB-405E-942D-6C7BFDC9FEC5}" srcOrd="5" destOrd="0" presId="urn:microsoft.com/office/officeart/2008/layout/VerticalCurvedList"/>
    <dgm:cxn modelId="{22B00514-E9DC-451C-A9EF-D22E725CFE86}" type="presParOf" srcId="{C4671049-A44B-4467-AF1C-4B0811DA51BA}" destId="{7CD5070D-CD95-44B8-B25C-A24760984261}" srcOrd="6" destOrd="0" presId="urn:microsoft.com/office/officeart/2008/layout/VerticalCurvedList"/>
    <dgm:cxn modelId="{D51BF965-B07F-4099-B267-5AD3936B47A3}" type="presParOf" srcId="{7CD5070D-CD95-44B8-B25C-A24760984261}" destId="{0F11F3AC-23EE-4594-A187-4AB761461EB4}" srcOrd="0" destOrd="0" presId="urn:microsoft.com/office/officeart/2008/layout/VerticalCurvedList"/>
    <dgm:cxn modelId="{3D7C00B4-ADCE-4DF9-8C58-C30947B4B7BF}" type="presParOf" srcId="{C4671049-A44B-4467-AF1C-4B0811DA51BA}" destId="{A6745436-7D6C-4930-9B3F-EA472D86EF82}" srcOrd="7" destOrd="0" presId="urn:microsoft.com/office/officeart/2008/layout/VerticalCurvedList"/>
    <dgm:cxn modelId="{652F1E8A-5FF6-4F37-836D-9DE61D9238F1}" type="presParOf" srcId="{C4671049-A44B-4467-AF1C-4B0811DA51BA}" destId="{842D37C6-FA36-4501-8475-3389F82635CA}" srcOrd="8" destOrd="0" presId="urn:microsoft.com/office/officeart/2008/layout/VerticalCurvedList"/>
    <dgm:cxn modelId="{67C165CC-5B3C-4F1D-8F68-8B26C1EE471D}" type="presParOf" srcId="{842D37C6-FA36-4501-8475-3389F82635CA}" destId="{C3593B69-F6EB-4CA1-8E4A-4098A8924064}" srcOrd="0" destOrd="0" presId="urn:microsoft.com/office/officeart/2008/layout/VerticalCurvedList"/>
    <dgm:cxn modelId="{8BDA71A7-A180-47C5-8CCB-306DB49DDFDC}" type="presParOf" srcId="{C4671049-A44B-4467-AF1C-4B0811DA51BA}" destId="{3D8BD7A0-02AB-47EE-910E-CEBD46533A3F}" srcOrd="9" destOrd="0" presId="urn:microsoft.com/office/officeart/2008/layout/VerticalCurvedList"/>
    <dgm:cxn modelId="{2E12C30C-9C45-44CD-8010-75FCE182B916}" type="presParOf" srcId="{C4671049-A44B-4467-AF1C-4B0811DA51BA}" destId="{932D7F14-46F0-4629-99C0-10ABD06EAA01}" srcOrd="10" destOrd="0" presId="urn:microsoft.com/office/officeart/2008/layout/VerticalCurvedList"/>
    <dgm:cxn modelId="{9777B8B5-4704-48D3-ADC1-3692B9711312}" type="presParOf" srcId="{932D7F14-46F0-4629-99C0-10ABD06EAA01}" destId="{3702F1EE-88F1-4C34-B03E-A76BD29D336F}" srcOrd="0" destOrd="0" presId="urn:microsoft.com/office/officeart/2008/layout/VerticalCurvedList"/>
    <dgm:cxn modelId="{EF646DA0-A213-4565-B08C-B7777914CEC5}" type="presParOf" srcId="{C4671049-A44B-4467-AF1C-4B0811DA51BA}" destId="{FA502DD2-DA99-4B42-9B0A-422F9F2FB532}" srcOrd="11" destOrd="0" presId="urn:microsoft.com/office/officeart/2008/layout/VerticalCurvedList"/>
    <dgm:cxn modelId="{F8C9D90B-2DA6-4A02-ACEC-67FCE31255A5}" type="presParOf" srcId="{C4671049-A44B-4467-AF1C-4B0811DA51BA}" destId="{E20C2534-5ED3-4CE3-B3C7-415DED0D96D8}" srcOrd="12" destOrd="0" presId="urn:microsoft.com/office/officeart/2008/layout/VerticalCurvedList"/>
    <dgm:cxn modelId="{E088B448-1EDB-406D-AE05-974508491313}" type="presParOf" srcId="{E20C2534-5ED3-4CE3-B3C7-415DED0D96D8}" destId="{FB01D034-C272-4B77-9B79-0D183D09A56B}" srcOrd="0" destOrd="0" presId="urn:microsoft.com/office/officeart/2008/layout/VerticalCurvedList"/>
    <dgm:cxn modelId="{7EBAF976-FEF3-498D-ABD1-1E86735A73EB}" type="presParOf" srcId="{C4671049-A44B-4467-AF1C-4B0811DA51BA}" destId="{C53A66BD-E26B-415D-A363-3DB497056707}" srcOrd="13" destOrd="0" presId="urn:microsoft.com/office/officeart/2008/layout/VerticalCurvedList"/>
    <dgm:cxn modelId="{831351C1-FBEE-4BAB-A127-9549CBE6D4B9}" type="presParOf" srcId="{C4671049-A44B-4467-AF1C-4B0811DA51BA}" destId="{8FB25EE3-41D2-46E5-B054-D6CCD6D26372}" srcOrd="14" destOrd="0" presId="urn:microsoft.com/office/officeart/2008/layout/VerticalCurvedList"/>
    <dgm:cxn modelId="{6F70DDE8-3135-4F24-99EC-41CD5485180A}" type="presParOf" srcId="{8FB25EE3-41D2-46E5-B054-D6CCD6D26372}" destId="{5795CA80-CB37-4153-97ED-64AAEFE63E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34FF8-F683-4327-BCC3-2752D218293D}" type="doc">
      <dgm:prSet loTypeId="urn:microsoft.com/office/officeart/2005/8/layout/targe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65F999C-0744-4CCA-9BD8-598CB471A923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latin typeface="Arial Black" panose="020B0A04020102020204" pitchFamily="34" charset="0"/>
            </a:rPr>
            <a:t>Ощутить и увидеть себя в «своем» пространстве</a:t>
          </a:r>
          <a:endParaRPr lang="ru-RU" dirty="0">
            <a:solidFill>
              <a:srgbClr val="C00000"/>
            </a:solidFill>
            <a:latin typeface="Arial Black" panose="020B0A04020102020204" pitchFamily="34" charset="0"/>
          </a:endParaRPr>
        </a:p>
      </dgm:t>
    </dgm:pt>
    <dgm:pt modelId="{96C63D68-C1B3-40C9-9626-E89B83902EE7}" type="parTrans" cxnId="{954C0509-03F7-4CF0-964A-B8134E67386D}">
      <dgm:prSet/>
      <dgm:spPr/>
      <dgm:t>
        <a:bodyPr/>
        <a:lstStyle/>
        <a:p>
          <a:endParaRPr lang="ru-RU"/>
        </a:p>
      </dgm:t>
    </dgm:pt>
    <dgm:pt modelId="{36E4DDF8-2BA7-481B-8790-B5CC1288E4D4}" type="sibTrans" cxnId="{954C0509-03F7-4CF0-964A-B8134E67386D}">
      <dgm:prSet/>
      <dgm:spPr/>
      <dgm:t>
        <a:bodyPr/>
        <a:lstStyle/>
        <a:p>
          <a:endParaRPr lang="ru-RU"/>
        </a:p>
      </dgm:t>
    </dgm:pt>
    <dgm:pt modelId="{32F2707B-6BA7-4A04-AAED-0325770CAC9E}">
      <dgm:prSet phldrT="[Текст]"/>
      <dgm:spPr/>
      <dgm:t>
        <a:bodyPr/>
        <a:lstStyle/>
        <a:p>
          <a:r>
            <a:rPr lang="ru-RU" dirty="0" smtClean="0">
              <a:solidFill>
                <a:srgbClr val="619428"/>
              </a:solidFill>
              <a:latin typeface="Arial Black" panose="020B0A04020102020204" pitchFamily="34" charset="0"/>
            </a:rPr>
            <a:t>Проявить активность и инициативность</a:t>
          </a:r>
          <a:endParaRPr lang="ru-RU" dirty="0">
            <a:solidFill>
              <a:srgbClr val="619428"/>
            </a:solidFill>
            <a:latin typeface="Arial Black" panose="020B0A04020102020204" pitchFamily="34" charset="0"/>
          </a:endParaRPr>
        </a:p>
      </dgm:t>
    </dgm:pt>
    <dgm:pt modelId="{ED2CE2B1-F52B-4B3C-9C5C-86CE01AFC141}" type="parTrans" cxnId="{8ADC048A-2C6A-4B0E-80DC-B89D6C7CF051}">
      <dgm:prSet/>
      <dgm:spPr/>
      <dgm:t>
        <a:bodyPr/>
        <a:lstStyle/>
        <a:p>
          <a:endParaRPr lang="ru-RU"/>
        </a:p>
      </dgm:t>
    </dgm:pt>
    <dgm:pt modelId="{856398A5-A897-405F-B896-3F87B581C894}" type="sibTrans" cxnId="{8ADC048A-2C6A-4B0E-80DC-B89D6C7CF051}">
      <dgm:prSet/>
      <dgm:spPr/>
      <dgm:t>
        <a:bodyPr/>
        <a:lstStyle/>
        <a:p>
          <a:endParaRPr lang="ru-RU"/>
        </a:p>
      </dgm:t>
    </dgm:pt>
    <dgm:pt modelId="{3BB95FDC-32D9-4D45-B620-F847427AC00C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  <a:latin typeface="Arial Black" panose="020B0A04020102020204" pitchFamily="34" charset="0"/>
            </a:rPr>
            <a:t>Понять собственную значимость</a:t>
          </a:r>
          <a:endParaRPr lang="ru-RU" dirty="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19B68324-54CE-4871-BAA6-5027450EA977}" type="parTrans" cxnId="{7C26EFD9-EBAB-43B1-90AB-33B160871C2A}">
      <dgm:prSet/>
      <dgm:spPr/>
      <dgm:t>
        <a:bodyPr/>
        <a:lstStyle/>
        <a:p>
          <a:endParaRPr lang="ru-RU"/>
        </a:p>
      </dgm:t>
    </dgm:pt>
    <dgm:pt modelId="{A33CEDD2-7F0B-438E-AC06-6AF8292DC1A8}" type="sibTrans" cxnId="{7C26EFD9-EBAB-43B1-90AB-33B160871C2A}">
      <dgm:prSet/>
      <dgm:spPr/>
      <dgm:t>
        <a:bodyPr/>
        <a:lstStyle/>
        <a:p>
          <a:endParaRPr lang="ru-RU"/>
        </a:p>
      </dgm:t>
    </dgm:pt>
    <dgm:pt modelId="{9784566E-EC50-44F8-80D9-1A3819306A0D}" type="pres">
      <dgm:prSet presAssocID="{66534FF8-F683-4327-BCC3-2752D218293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740D1E-8BB7-45DD-98F6-1B64FDE4C5C8}" type="pres">
      <dgm:prSet presAssocID="{365F999C-0744-4CCA-9BD8-598CB471A923}" presName="circle1" presStyleLbl="node1" presStyleIdx="0" presStyleCnt="3"/>
      <dgm:spPr/>
    </dgm:pt>
    <dgm:pt modelId="{10238C18-09D5-42EF-BD5A-619F9005B276}" type="pres">
      <dgm:prSet presAssocID="{365F999C-0744-4CCA-9BD8-598CB471A923}" presName="space" presStyleCnt="0"/>
      <dgm:spPr/>
    </dgm:pt>
    <dgm:pt modelId="{02A894A8-B0F6-4804-95B0-8787A837F0DF}" type="pres">
      <dgm:prSet presAssocID="{365F999C-0744-4CCA-9BD8-598CB471A923}" presName="rect1" presStyleLbl="alignAcc1" presStyleIdx="0" presStyleCnt="3" custLinFactNeighborX="1046" custLinFactNeighborY="-1039"/>
      <dgm:spPr/>
      <dgm:t>
        <a:bodyPr/>
        <a:lstStyle/>
        <a:p>
          <a:endParaRPr lang="ru-RU"/>
        </a:p>
      </dgm:t>
    </dgm:pt>
    <dgm:pt modelId="{F2886E73-61FE-4DA3-AE23-6F164577E50C}" type="pres">
      <dgm:prSet presAssocID="{32F2707B-6BA7-4A04-AAED-0325770CAC9E}" presName="vertSpace2" presStyleLbl="node1" presStyleIdx="0" presStyleCnt="3"/>
      <dgm:spPr/>
    </dgm:pt>
    <dgm:pt modelId="{C8B0844E-28C4-482B-A946-B5253C25848E}" type="pres">
      <dgm:prSet presAssocID="{32F2707B-6BA7-4A04-AAED-0325770CAC9E}" presName="circle2" presStyleLbl="node1" presStyleIdx="1" presStyleCnt="3"/>
      <dgm:spPr/>
    </dgm:pt>
    <dgm:pt modelId="{FDFED1B5-1ED6-4E9B-A35C-DBB3655D3B93}" type="pres">
      <dgm:prSet presAssocID="{32F2707B-6BA7-4A04-AAED-0325770CAC9E}" presName="rect2" presStyleLbl="alignAcc1" presStyleIdx="1" presStyleCnt="3" custLinFactNeighborX="14286" custLinFactNeighborY="38018"/>
      <dgm:spPr/>
      <dgm:t>
        <a:bodyPr/>
        <a:lstStyle/>
        <a:p>
          <a:endParaRPr lang="ru-RU"/>
        </a:p>
      </dgm:t>
    </dgm:pt>
    <dgm:pt modelId="{79B816B3-8840-4B99-8FFA-C96E90C65B90}" type="pres">
      <dgm:prSet presAssocID="{3BB95FDC-32D9-4D45-B620-F847427AC00C}" presName="vertSpace3" presStyleLbl="node1" presStyleIdx="1" presStyleCnt="3"/>
      <dgm:spPr/>
    </dgm:pt>
    <dgm:pt modelId="{4ECED5A8-3F33-4D19-83B8-A1B57EF8A2EE}" type="pres">
      <dgm:prSet presAssocID="{3BB95FDC-32D9-4D45-B620-F847427AC00C}" presName="circle3" presStyleLbl="node1" presStyleIdx="2" presStyleCnt="3"/>
      <dgm:spPr/>
    </dgm:pt>
    <dgm:pt modelId="{E60D5584-A71F-449A-A6EB-3A7711EA7E33}" type="pres">
      <dgm:prSet presAssocID="{3BB95FDC-32D9-4D45-B620-F847427AC00C}" presName="rect3" presStyleLbl="alignAcc1" presStyleIdx="2" presStyleCnt="3" custLinFactNeighborX="2857" custLinFactNeighborY="33333"/>
      <dgm:spPr/>
      <dgm:t>
        <a:bodyPr/>
        <a:lstStyle/>
        <a:p>
          <a:endParaRPr lang="ru-RU"/>
        </a:p>
      </dgm:t>
    </dgm:pt>
    <dgm:pt modelId="{93071518-7430-4D0D-B88F-BBCA87903202}" type="pres">
      <dgm:prSet presAssocID="{365F999C-0744-4CCA-9BD8-598CB471A92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89A42-15AF-421F-B39F-26DF1BA1BFFE}" type="pres">
      <dgm:prSet presAssocID="{32F2707B-6BA7-4A04-AAED-0325770CAC9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DD7CF-87B8-4233-83FB-D390FB18EA88}" type="pres">
      <dgm:prSet presAssocID="{3BB95FDC-32D9-4D45-B620-F847427AC00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D25B91-46FF-4C1F-AF88-EC43E411EEC4}" type="presOf" srcId="{3BB95FDC-32D9-4D45-B620-F847427AC00C}" destId="{E60D5584-A71F-449A-A6EB-3A7711EA7E33}" srcOrd="0" destOrd="0" presId="urn:microsoft.com/office/officeart/2005/8/layout/target3"/>
    <dgm:cxn modelId="{BD197EFA-9B26-4573-8CF0-86931A18ECEE}" type="presOf" srcId="{365F999C-0744-4CCA-9BD8-598CB471A923}" destId="{02A894A8-B0F6-4804-95B0-8787A837F0DF}" srcOrd="0" destOrd="0" presId="urn:microsoft.com/office/officeart/2005/8/layout/target3"/>
    <dgm:cxn modelId="{CB0EC047-0D15-4323-B2B9-D7A38804B13D}" type="presOf" srcId="{3BB95FDC-32D9-4D45-B620-F847427AC00C}" destId="{59EDD7CF-87B8-4233-83FB-D390FB18EA88}" srcOrd="1" destOrd="0" presId="urn:microsoft.com/office/officeart/2005/8/layout/target3"/>
    <dgm:cxn modelId="{954C0509-03F7-4CF0-964A-B8134E67386D}" srcId="{66534FF8-F683-4327-BCC3-2752D218293D}" destId="{365F999C-0744-4CCA-9BD8-598CB471A923}" srcOrd="0" destOrd="0" parTransId="{96C63D68-C1B3-40C9-9626-E89B83902EE7}" sibTransId="{36E4DDF8-2BA7-481B-8790-B5CC1288E4D4}"/>
    <dgm:cxn modelId="{7C26EFD9-EBAB-43B1-90AB-33B160871C2A}" srcId="{66534FF8-F683-4327-BCC3-2752D218293D}" destId="{3BB95FDC-32D9-4D45-B620-F847427AC00C}" srcOrd="2" destOrd="0" parTransId="{19B68324-54CE-4871-BAA6-5027450EA977}" sibTransId="{A33CEDD2-7F0B-438E-AC06-6AF8292DC1A8}"/>
    <dgm:cxn modelId="{43198781-6998-455B-B6C1-EBA9A08B1FE6}" type="presOf" srcId="{365F999C-0744-4CCA-9BD8-598CB471A923}" destId="{93071518-7430-4D0D-B88F-BBCA87903202}" srcOrd="1" destOrd="0" presId="urn:microsoft.com/office/officeart/2005/8/layout/target3"/>
    <dgm:cxn modelId="{4679E70C-DBFA-4464-87E0-265A9B81DCE1}" type="presOf" srcId="{32F2707B-6BA7-4A04-AAED-0325770CAC9E}" destId="{9CA89A42-15AF-421F-B39F-26DF1BA1BFFE}" srcOrd="1" destOrd="0" presId="urn:microsoft.com/office/officeart/2005/8/layout/target3"/>
    <dgm:cxn modelId="{3F8CA80D-5BD4-48E3-8037-9EDA76D8DC9B}" type="presOf" srcId="{32F2707B-6BA7-4A04-AAED-0325770CAC9E}" destId="{FDFED1B5-1ED6-4E9B-A35C-DBB3655D3B93}" srcOrd="0" destOrd="0" presId="urn:microsoft.com/office/officeart/2005/8/layout/target3"/>
    <dgm:cxn modelId="{8ADC048A-2C6A-4B0E-80DC-B89D6C7CF051}" srcId="{66534FF8-F683-4327-BCC3-2752D218293D}" destId="{32F2707B-6BA7-4A04-AAED-0325770CAC9E}" srcOrd="1" destOrd="0" parTransId="{ED2CE2B1-F52B-4B3C-9C5C-86CE01AFC141}" sibTransId="{856398A5-A897-405F-B896-3F87B581C894}"/>
    <dgm:cxn modelId="{B8CE5906-8A3E-4274-90C6-486623FA7D16}" type="presOf" srcId="{66534FF8-F683-4327-BCC3-2752D218293D}" destId="{9784566E-EC50-44F8-80D9-1A3819306A0D}" srcOrd="0" destOrd="0" presId="urn:microsoft.com/office/officeart/2005/8/layout/target3"/>
    <dgm:cxn modelId="{2E32979A-5C11-4642-9B34-4FE8190D9D7B}" type="presParOf" srcId="{9784566E-EC50-44F8-80D9-1A3819306A0D}" destId="{3A740D1E-8BB7-45DD-98F6-1B64FDE4C5C8}" srcOrd="0" destOrd="0" presId="urn:microsoft.com/office/officeart/2005/8/layout/target3"/>
    <dgm:cxn modelId="{D5C442D3-4CCF-4F78-84FB-55025A7D4FEA}" type="presParOf" srcId="{9784566E-EC50-44F8-80D9-1A3819306A0D}" destId="{10238C18-09D5-42EF-BD5A-619F9005B276}" srcOrd="1" destOrd="0" presId="urn:microsoft.com/office/officeart/2005/8/layout/target3"/>
    <dgm:cxn modelId="{102D33A8-E951-4877-872B-968ECC0F8CDA}" type="presParOf" srcId="{9784566E-EC50-44F8-80D9-1A3819306A0D}" destId="{02A894A8-B0F6-4804-95B0-8787A837F0DF}" srcOrd="2" destOrd="0" presId="urn:microsoft.com/office/officeart/2005/8/layout/target3"/>
    <dgm:cxn modelId="{069791C3-7075-4BC5-83F2-CBDE10014D49}" type="presParOf" srcId="{9784566E-EC50-44F8-80D9-1A3819306A0D}" destId="{F2886E73-61FE-4DA3-AE23-6F164577E50C}" srcOrd="3" destOrd="0" presId="urn:microsoft.com/office/officeart/2005/8/layout/target3"/>
    <dgm:cxn modelId="{4A6C0FE1-B586-4A61-AAF2-C1F4389C83EB}" type="presParOf" srcId="{9784566E-EC50-44F8-80D9-1A3819306A0D}" destId="{C8B0844E-28C4-482B-A946-B5253C25848E}" srcOrd="4" destOrd="0" presId="urn:microsoft.com/office/officeart/2005/8/layout/target3"/>
    <dgm:cxn modelId="{600C7AF9-9E2C-4DDF-97C1-9AF11BB78470}" type="presParOf" srcId="{9784566E-EC50-44F8-80D9-1A3819306A0D}" destId="{FDFED1B5-1ED6-4E9B-A35C-DBB3655D3B93}" srcOrd="5" destOrd="0" presId="urn:microsoft.com/office/officeart/2005/8/layout/target3"/>
    <dgm:cxn modelId="{CC4B7E06-845A-4E02-8B65-BC60AD65D11A}" type="presParOf" srcId="{9784566E-EC50-44F8-80D9-1A3819306A0D}" destId="{79B816B3-8840-4B99-8FFA-C96E90C65B90}" srcOrd="6" destOrd="0" presId="urn:microsoft.com/office/officeart/2005/8/layout/target3"/>
    <dgm:cxn modelId="{559630F2-024B-4F84-88C4-72A015A2AB9F}" type="presParOf" srcId="{9784566E-EC50-44F8-80D9-1A3819306A0D}" destId="{4ECED5A8-3F33-4D19-83B8-A1B57EF8A2EE}" srcOrd="7" destOrd="0" presId="urn:microsoft.com/office/officeart/2005/8/layout/target3"/>
    <dgm:cxn modelId="{4E4A1E13-1463-4E06-BF0D-7D083F655DB6}" type="presParOf" srcId="{9784566E-EC50-44F8-80D9-1A3819306A0D}" destId="{E60D5584-A71F-449A-A6EB-3A7711EA7E33}" srcOrd="8" destOrd="0" presId="urn:microsoft.com/office/officeart/2005/8/layout/target3"/>
    <dgm:cxn modelId="{8A5DAA7A-D592-4C6E-B098-D47EE87EA738}" type="presParOf" srcId="{9784566E-EC50-44F8-80D9-1A3819306A0D}" destId="{93071518-7430-4D0D-B88F-BBCA87903202}" srcOrd="9" destOrd="0" presId="urn:microsoft.com/office/officeart/2005/8/layout/target3"/>
    <dgm:cxn modelId="{AB25A792-756C-43A0-A652-9E7A39E38DEA}" type="presParOf" srcId="{9784566E-EC50-44F8-80D9-1A3819306A0D}" destId="{9CA89A42-15AF-421F-B39F-26DF1BA1BFFE}" srcOrd="10" destOrd="0" presId="urn:microsoft.com/office/officeart/2005/8/layout/target3"/>
    <dgm:cxn modelId="{FFF96974-A617-4957-B1F2-9517E8FE9C8C}" type="presParOf" srcId="{9784566E-EC50-44F8-80D9-1A3819306A0D}" destId="{59EDD7CF-87B8-4233-83FB-D390FB18EA8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CA1A8-CB9F-4424-BAF2-FDD909BF9752}">
      <dsp:nvSpPr>
        <dsp:cNvPr id="0" name=""/>
        <dsp:cNvSpPr/>
      </dsp:nvSpPr>
      <dsp:spPr>
        <a:xfrm>
          <a:off x="-6427512" y="-983844"/>
          <a:ext cx="7656321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2E3CA-EF08-4E3D-ADBD-10276C6DAC6F}">
      <dsp:nvSpPr>
        <dsp:cNvPr id="0" name=""/>
        <dsp:cNvSpPr/>
      </dsp:nvSpPr>
      <dsp:spPr>
        <a:xfrm>
          <a:off x="399057" y="258605"/>
          <a:ext cx="7949935" cy="51698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03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педагогов, умеющих вести конструктивный диалог в рамках «Детского совета»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399057" y="258605"/>
        <a:ext cx="7949935" cy="516982"/>
      </dsp:txXfrm>
    </dsp:sp>
    <dsp:sp modelId="{53EFF3D4-9BB9-4DBF-A2CD-C95034ECF65D}">
      <dsp:nvSpPr>
        <dsp:cNvPr id="0" name=""/>
        <dsp:cNvSpPr/>
      </dsp:nvSpPr>
      <dsp:spPr>
        <a:xfrm>
          <a:off x="75943" y="193982"/>
          <a:ext cx="646228" cy="64622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4373155B-D66A-4095-B73B-8FEA53B69411}">
      <dsp:nvSpPr>
        <dsp:cNvPr id="0" name=""/>
        <dsp:cNvSpPr/>
      </dsp:nvSpPr>
      <dsp:spPr>
        <a:xfrm>
          <a:off x="867231" y="1034534"/>
          <a:ext cx="7481760" cy="51698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03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педагогов, умеющих эффективно организовать совместную образовательную деятельность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867231" y="1034534"/>
        <a:ext cx="7481760" cy="516982"/>
      </dsp:txXfrm>
    </dsp:sp>
    <dsp:sp modelId="{F49CAC08-B01B-45CF-A843-3924111224CE}">
      <dsp:nvSpPr>
        <dsp:cNvPr id="0" name=""/>
        <dsp:cNvSpPr/>
      </dsp:nvSpPr>
      <dsp:spPr>
        <a:xfrm>
          <a:off x="544117" y="969911"/>
          <a:ext cx="646228" cy="64622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C7A1AACD-FDDB-405E-942D-6C7BFDC9FEC5}">
      <dsp:nvSpPr>
        <dsp:cNvPr id="0" name=""/>
        <dsp:cNvSpPr/>
      </dsp:nvSpPr>
      <dsp:spPr>
        <a:xfrm>
          <a:off x="1123789" y="1809895"/>
          <a:ext cx="7225203" cy="51698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03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педагогов, способных организовать самостоятельную деятельность 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1123789" y="1809895"/>
        <a:ext cx="7225203" cy="516982"/>
      </dsp:txXfrm>
    </dsp:sp>
    <dsp:sp modelId="{0F11F3AC-23EE-4594-A187-4AB761461EB4}">
      <dsp:nvSpPr>
        <dsp:cNvPr id="0" name=""/>
        <dsp:cNvSpPr/>
      </dsp:nvSpPr>
      <dsp:spPr>
        <a:xfrm>
          <a:off x="800674" y="1745272"/>
          <a:ext cx="646228" cy="64622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A6745436-7D6C-4930-9B3F-EA472D86EF82}">
      <dsp:nvSpPr>
        <dsp:cNvPr id="0" name=""/>
        <dsp:cNvSpPr/>
      </dsp:nvSpPr>
      <dsp:spPr>
        <a:xfrm>
          <a:off x="1205705" y="2585824"/>
          <a:ext cx="7143287" cy="51698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03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педагогов, умеющих организовать «говорящую» среду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1205705" y="2585824"/>
        <a:ext cx="7143287" cy="516982"/>
      </dsp:txXfrm>
    </dsp:sp>
    <dsp:sp modelId="{C3593B69-F6EB-4CA1-8E4A-4098A8924064}">
      <dsp:nvSpPr>
        <dsp:cNvPr id="0" name=""/>
        <dsp:cNvSpPr/>
      </dsp:nvSpPr>
      <dsp:spPr>
        <a:xfrm>
          <a:off x="882591" y="2521201"/>
          <a:ext cx="646228" cy="64622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3D8BD7A0-02AB-47EE-910E-CEBD46533A3F}">
      <dsp:nvSpPr>
        <dsp:cNvPr id="0" name=""/>
        <dsp:cNvSpPr/>
      </dsp:nvSpPr>
      <dsp:spPr>
        <a:xfrm>
          <a:off x="1123789" y="3361753"/>
          <a:ext cx="7225203" cy="51698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03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педагогов, умеющих поддерживать инициативу родителей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1123789" y="3361753"/>
        <a:ext cx="7225203" cy="516982"/>
      </dsp:txXfrm>
    </dsp:sp>
    <dsp:sp modelId="{3702F1EE-88F1-4C34-B03E-A76BD29D336F}">
      <dsp:nvSpPr>
        <dsp:cNvPr id="0" name=""/>
        <dsp:cNvSpPr/>
      </dsp:nvSpPr>
      <dsp:spPr>
        <a:xfrm>
          <a:off x="800674" y="3297131"/>
          <a:ext cx="646228" cy="64622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FA502DD2-DA99-4B42-9B0A-422F9F2FB532}">
      <dsp:nvSpPr>
        <dsp:cNvPr id="0" name=""/>
        <dsp:cNvSpPr/>
      </dsp:nvSpPr>
      <dsp:spPr>
        <a:xfrm>
          <a:off x="867231" y="4137114"/>
          <a:ext cx="7481760" cy="51698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03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педагогов, умеющих планировать образовательную деятельность в соответствии с субъектным подходом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867231" y="4137114"/>
        <a:ext cx="7481760" cy="516982"/>
      </dsp:txXfrm>
    </dsp:sp>
    <dsp:sp modelId="{FB01D034-C272-4B77-9B79-0D183D09A56B}">
      <dsp:nvSpPr>
        <dsp:cNvPr id="0" name=""/>
        <dsp:cNvSpPr/>
      </dsp:nvSpPr>
      <dsp:spPr>
        <a:xfrm>
          <a:off x="544117" y="4072491"/>
          <a:ext cx="646228" cy="64622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C53A66BD-E26B-415D-A363-3DB497056707}">
      <dsp:nvSpPr>
        <dsp:cNvPr id="0" name=""/>
        <dsp:cNvSpPr/>
      </dsp:nvSpPr>
      <dsp:spPr>
        <a:xfrm>
          <a:off x="399057" y="4913043"/>
          <a:ext cx="7949935" cy="51698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03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педагогов, стремящихся к самообразованию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399057" y="4913043"/>
        <a:ext cx="7949935" cy="516982"/>
      </dsp:txXfrm>
    </dsp:sp>
    <dsp:sp modelId="{5795CA80-CB37-4153-97ED-64AAEFE63EB7}">
      <dsp:nvSpPr>
        <dsp:cNvPr id="0" name=""/>
        <dsp:cNvSpPr/>
      </dsp:nvSpPr>
      <dsp:spPr>
        <a:xfrm>
          <a:off x="75943" y="4848421"/>
          <a:ext cx="646228" cy="64622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40D1E-8BB7-45DD-98F6-1B64FDE4C5C8}">
      <dsp:nvSpPr>
        <dsp:cNvPr id="0" name=""/>
        <dsp:cNvSpPr/>
      </dsp:nvSpPr>
      <dsp:spPr>
        <a:xfrm>
          <a:off x="0" y="72007"/>
          <a:ext cx="2160240" cy="21602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A894A8-B0F6-4804-95B0-8787A837F0DF}">
      <dsp:nvSpPr>
        <dsp:cNvPr id="0" name=""/>
        <dsp:cNvSpPr/>
      </dsp:nvSpPr>
      <dsp:spPr>
        <a:xfrm>
          <a:off x="1080120" y="49563"/>
          <a:ext cx="2520279" cy="2160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Ощутить и увидеть себя в «своем» пространстве</a:t>
          </a:r>
          <a:endParaRPr lang="ru-RU" sz="1300" kern="1200" dirty="0">
            <a:solidFill>
              <a:srgbClr val="C00000"/>
            </a:solidFill>
            <a:latin typeface="Arial Black" panose="020B0A04020102020204" pitchFamily="34" charset="0"/>
          </a:endParaRPr>
        </a:p>
      </dsp:txBody>
      <dsp:txXfrm>
        <a:off x="1080120" y="49563"/>
        <a:ext cx="2520279" cy="648073"/>
      </dsp:txXfrm>
    </dsp:sp>
    <dsp:sp modelId="{C8B0844E-28C4-482B-A946-B5253C25848E}">
      <dsp:nvSpPr>
        <dsp:cNvPr id="0" name=""/>
        <dsp:cNvSpPr/>
      </dsp:nvSpPr>
      <dsp:spPr>
        <a:xfrm>
          <a:off x="378042" y="720081"/>
          <a:ext cx="1404154" cy="14041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FED1B5-1ED6-4E9B-A35C-DBB3655D3B93}">
      <dsp:nvSpPr>
        <dsp:cNvPr id="0" name=""/>
        <dsp:cNvSpPr/>
      </dsp:nvSpPr>
      <dsp:spPr>
        <a:xfrm>
          <a:off x="1080120" y="900101"/>
          <a:ext cx="2520279" cy="14041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619428"/>
              </a:solidFill>
              <a:latin typeface="Arial Black" panose="020B0A04020102020204" pitchFamily="34" charset="0"/>
            </a:rPr>
            <a:t>Проявить активность и инициативность</a:t>
          </a:r>
          <a:endParaRPr lang="ru-RU" sz="1300" kern="1200" dirty="0">
            <a:solidFill>
              <a:srgbClr val="619428"/>
            </a:solidFill>
            <a:latin typeface="Arial Black" panose="020B0A04020102020204" pitchFamily="34" charset="0"/>
          </a:endParaRPr>
        </a:p>
      </dsp:txBody>
      <dsp:txXfrm>
        <a:off x="1080120" y="900101"/>
        <a:ext cx="2520279" cy="648071"/>
      </dsp:txXfrm>
    </dsp:sp>
    <dsp:sp modelId="{4ECED5A8-3F33-4D19-83B8-A1B57EF8A2EE}">
      <dsp:nvSpPr>
        <dsp:cNvPr id="0" name=""/>
        <dsp:cNvSpPr/>
      </dsp:nvSpPr>
      <dsp:spPr>
        <a:xfrm>
          <a:off x="756084" y="1368152"/>
          <a:ext cx="648071" cy="64807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0D5584-A71F-449A-A6EB-3A7711EA7E33}">
      <dsp:nvSpPr>
        <dsp:cNvPr id="0" name=""/>
        <dsp:cNvSpPr/>
      </dsp:nvSpPr>
      <dsp:spPr>
        <a:xfrm>
          <a:off x="1080120" y="1584174"/>
          <a:ext cx="2520279" cy="6480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7030A0"/>
              </a:solidFill>
              <a:latin typeface="Arial Black" panose="020B0A04020102020204" pitchFamily="34" charset="0"/>
            </a:rPr>
            <a:t>Понять собственную значимость</a:t>
          </a:r>
          <a:endParaRPr lang="ru-RU" sz="1300" kern="1200" dirty="0">
            <a:solidFill>
              <a:srgbClr val="7030A0"/>
            </a:solidFill>
            <a:latin typeface="Arial Black" panose="020B0A04020102020204" pitchFamily="34" charset="0"/>
          </a:endParaRPr>
        </a:p>
      </dsp:txBody>
      <dsp:txXfrm>
        <a:off x="1080120" y="1584174"/>
        <a:ext cx="2520279" cy="648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696D9-15AE-4529-BAF8-03C545FAD347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C0962-3EC2-46F4-AD71-108747CE6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0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0962-3EC2-46F4-AD71-108747CE68D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1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75232"/>
            <a:ext cx="8352927" cy="677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МУНИЦИПАЛЬНОГО ОБРАЗОВАНИЯ ГОРОД КРАСНОДАР </a:t>
            </a:r>
          </a:p>
          <a:p>
            <a:pPr algn="ctr"/>
            <a:r>
              <a:rPr lang="ru-RU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«ЦЕНТР РАЗВИТИЯ РЕБЁНКА – ДЕТСКИЙ САД № 201»</a:t>
            </a:r>
          </a:p>
        </p:txBody>
      </p:sp>
      <p:pic>
        <p:nvPicPr>
          <p:cNvPr id="7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15499"/>
            <a:ext cx="1368151" cy="59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рабочий стол\flipchart-440591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" y="413786"/>
            <a:ext cx="8663608" cy="666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8209" y="2060848"/>
            <a:ext cx="68767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C7BD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«Система оперативного контроля в ДОО </a:t>
            </a:r>
          </a:p>
          <a:p>
            <a:pPr algn="ctr"/>
            <a:r>
              <a:rPr lang="ru-RU" sz="3200" dirty="0" smtClean="0">
                <a:solidFill>
                  <a:srgbClr val="1C7BD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как средство повышения качества дошкольного образования»</a:t>
            </a:r>
            <a:endParaRPr lang="ru-RU" sz="3200" dirty="0">
              <a:solidFill>
                <a:srgbClr val="1C7BD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5013176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itchFamily="34" charset="0"/>
              </a:rPr>
              <a:t>Старшие воспитатели:</a:t>
            </a:r>
          </a:p>
          <a:p>
            <a:r>
              <a:rPr lang="ru-RU" dirty="0">
                <a:solidFill>
                  <a:srgbClr val="1C7BD2"/>
                </a:solidFill>
                <a:latin typeface="Arial Black" panose="020B0A04020102020204" pitchFamily="34" charset="0"/>
                <a:cs typeface="Arial" pitchFamily="34" charset="0"/>
              </a:rPr>
              <a:t>Елена Викторовна </a:t>
            </a:r>
            <a:r>
              <a:rPr lang="ru-RU" dirty="0" smtClean="0">
                <a:solidFill>
                  <a:srgbClr val="1C7BD2"/>
                </a:solidFill>
                <a:latin typeface="Arial Black" panose="020B0A04020102020204" pitchFamily="34" charset="0"/>
                <a:cs typeface="Arial" pitchFamily="34" charset="0"/>
              </a:rPr>
              <a:t>Чумакова </a:t>
            </a:r>
            <a:r>
              <a:rPr lang="ru-RU" dirty="0">
                <a:solidFill>
                  <a:srgbClr val="1C7BD2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rgbClr val="1C7BD2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1C7BD2"/>
                </a:solidFill>
                <a:latin typeface="Arial Black" panose="020B0A04020102020204" pitchFamily="34" charset="0"/>
                <a:cs typeface="Arial" pitchFamily="34" charset="0"/>
              </a:rPr>
              <a:t>Елена Юрьевна Ненашева</a:t>
            </a:r>
            <a:endParaRPr lang="ru-RU" dirty="0">
              <a:solidFill>
                <a:srgbClr val="1C7BD2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96766"/>
            <a:ext cx="736421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54663" algn="r"/>
              </a:tabLst>
            </a:pP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СИСТЕМА ОПЕРАТИВНОГО КОНТРОЛЯ</a:t>
            </a:r>
            <a:endParaRPr lang="ru-RU" alt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403521"/>
              </p:ext>
            </p:extLst>
          </p:nvPr>
        </p:nvGraphicFramePr>
        <p:xfrm>
          <a:off x="534379" y="692696"/>
          <a:ext cx="8363274" cy="5785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392"/>
                <a:gridCol w="3623838"/>
                <a:gridCol w="716174"/>
                <a:gridCol w="716174"/>
                <a:gridCol w="716174"/>
                <a:gridCol w="716174"/>
                <a:gridCol w="716174"/>
                <a:gridCol w="716174"/>
              </a:tblGrid>
              <a:tr h="2160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№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ПАРАМЕТРЫ ЭФФЕКТИВНОСТИ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indent="361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МЕСЯЦ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Сентябрь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Ноябрь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Январь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Март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Май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Август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1839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%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педагогов,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умеющих вести конструктивный диалог в рамках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«Детского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совета»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2.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% педагогов, умеющих эффективно организовать совместную образовательную деятельность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2147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3.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% педагогов, способных организовать самостоятельную деятельность детей в центрах активности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5835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4.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% педагогов, умеющих создать «говорящую» среду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8482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554980" algn="r"/>
                        </a:tabLs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5.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54980" algn="r"/>
                        </a:tabLs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% педагогов, умеющих поддерживать инициативу родителей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4502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6.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% педагогов, умеющих планировать образовательную деятельность на основе субъектного подхода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3760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7.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% педагогов, стремящихся к самообразованию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D:\рабочий стол\66e3606792588a9e3c0f07ee47aff25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76" y="1374075"/>
            <a:ext cx="627788" cy="62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рабочий стол\66e3606792588a9e3c0f07ee47aff25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317" y="5805307"/>
            <a:ext cx="756084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рабочий стол\66e3606792588a9e3c0f07ee47aff25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77" y="1418555"/>
            <a:ext cx="583307" cy="5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рабочий стол\66e3606792588a9e3c0f07ee47aff25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04" y="2276829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рабочий стол\66e3606792588a9e3c0f07ee47aff25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76" y="3656459"/>
            <a:ext cx="756084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рабочий стол\66e3606792588a9e3c0f07ee47aff25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34" y="2336819"/>
            <a:ext cx="630070" cy="63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рабочий стол\66e3606792588a9e3c0f07ee47aff25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4" y="5655644"/>
            <a:ext cx="756084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рабочий стол\66e3606792588a9e3c0f07ee47aff25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3656459"/>
            <a:ext cx="756084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рабочий стол\66e3606792588a9e3c0f07ee47aff25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38" y="4293096"/>
            <a:ext cx="756084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рабочий стол\66e3606792588a9e3c0f07ee47aff25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46" y="4358022"/>
            <a:ext cx="756084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рабочий стол\66e3606792588a9e3c0f07ee47aff25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85" y="5049223"/>
            <a:ext cx="756084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рабочий стол\66e3606792588a9e3c0f07ee47aff25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34" y="4939909"/>
            <a:ext cx="756084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рабочий стол\66e3606792588a9e3c0f07ee47aff25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4" y="2900375"/>
            <a:ext cx="756084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рабочий стол\66e3606792588a9e3c0f07ee47aff25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5845"/>
            <a:ext cx="756084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7003" r="44157" b="5251"/>
          <a:stretch/>
        </p:blipFill>
        <p:spPr bwMode="auto">
          <a:xfrm>
            <a:off x="168907" y="843487"/>
            <a:ext cx="3117254" cy="41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4" t="25319" r="17421" b="15460"/>
          <a:stretch/>
        </p:blipFill>
        <p:spPr bwMode="auto">
          <a:xfrm>
            <a:off x="3563888" y="1708727"/>
            <a:ext cx="5328592" cy="380296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7003" r="44157" b="5251"/>
          <a:stretch/>
        </p:blipFill>
        <p:spPr bwMode="auto">
          <a:xfrm rot="771711">
            <a:off x="419140" y="1738374"/>
            <a:ext cx="3009052" cy="403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7003" r="44157" b="5251"/>
          <a:stretch/>
        </p:blipFill>
        <p:spPr bwMode="auto">
          <a:xfrm rot="21198542">
            <a:off x="371175" y="2932261"/>
            <a:ext cx="2845366" cy="381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img-cdn.tinkoffjournal.ru/gold-percenti142k.evdrioiehaqh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r="13234"/>
          <a:stretch/>
        </p:blipFill>
        <p:spPr bwMode="auto">
          <a:xfrm>
            <a:off x="6029325" y="2178202"/>
            <a:ext cx="774923" cy="4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mg-cdn.tinkoffjournal.ru/gold-percenti142k.evdrioiehaqh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r="13234"/>
          <a:stretch/>
        </p:blipFill>
        <p:spPr bwMode="auto">
          <a:xfrm>
            <a:off x="6057875" y="3614427"/>
            <a:ext cx="774923" cy="4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mg-cdn.tinkoffjournal.ru/gold-percenti142k.evdrioiehaqh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r="13234"/>
          <a:stretch/>
        </p:blipFill>
        <p:spPr bwMode="auto">
          <a:xfrm>
            <a:off x="6527997" y="2685595"/>
            <a:ext cx="774923" cy="4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03648" y="75787"/>
            <a:ext cx="712879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54663" algn="r"/>
              </a:tabLst>
            </a:pP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СИСТЕМА ОПЕРАТИВНОГО КОНТРОЛЯ</a:t>
            </a:r>
            <a:endParaRPr lang="ru-RU" alt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12" name="Picture 2" descr="D:\рабочий стол\66e3606792588a9e3c0f07ee47aff25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02" y="4614442"/>
            <a:ext cx="406592" cy="40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6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инновация\2017-2018\Брошюра\ПС\педагоги\DSC027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6" y="1124744"/>
            <a:ext cx="8100392" cy="435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5589240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«Истинное воспитание Ребенка </a:t>
            </a:r>
          </a:p>
          <a:p>
            <a:pPr algn="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воспитании самих себя»                                                                  Ш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Амонашвили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3775" y="188640"/>
            <a:ext cx="848495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ЭКРАН ПРОФЕССИОНАЛЬНОГО РАЗВИТИЯ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ПОЗНАВАТЕЛЬНОЙ АКТИВНОСТИ ПЕДАГОГОВ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1" t="39317" r="38484" b="40935"/>
          <a:stretch/>
        </p:blipFill>
        <p:spPr bwMode="auto">
          <a:xfrm>
            <a:off x="1043608" y="1700808"/>
            <a:ext cx="7451153" cy="447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2498" y="188640"/>
            <a:ext cx="8352928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%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ПЕДАГОГОВ, УМЕЮЩИХ ЭФФЕКТИВНО ОРГАНИЗОВАТЬ СОВМЕСТНУЮ ОБРАЗОВАТЕЛЬНУЮ ДЕЯТЕЛЬНОСТЬ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-861289" y="3660565"/>
            <a:ext cx="4442733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 И Н А М И К А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5" y="5437708"/>
            <a:ext cx="7892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деле обучения и воспитания, во всем школьном деле ничего нельзя улучшить, минуя голову учителя».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К. Д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Ушинский</a:t>
            </a:r>
          </a:p>
        </p:txBody>
      </p:sp>
      <p:pic>
        <p:nvPicPr>
          <p:cNvPr id="6147" name="Picture 3" descr="C:\Users\1\Desktop\инновация\2017-2018\Брошюра\ПС\педагоги\DSC02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5" y="1164320"/>
            <a:ext cx="4546696" cy="280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инновация\2017-2018\Брошюра\ПС\педагоги\DSC027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79" y="2493268"/>
            <a:ext cx="4437691" cy="294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33860"/>
            <a:ext cx="611738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СЕРИЯ МОТИВИРУЮЩИХ ВСТРЕЧ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50713" y="2877877"/>
            <a:ext cx="3131840" cy="170773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СИСТЕМА ОПЕРАТИВНОГО КОНТРОЛЯ ДЕЯТЕЛЬНОСТИ ПЕДАГОГА 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53737" y="970045"/>
            <a:ext cx="2664296" cy="108847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КАРТА 1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проведения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«Детского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совета»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633" y="968977"/>
            <a:ext cx="2664296" cy="108847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КАРТА </a:t>
            </a:r>
            <a:r>
              <a:rPr lang="ru-RU" sz="1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ru-RU" sz="12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организации совместной образовательной деятельности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0781" y="2235162"/>
            <a:ext cx="2664296" cy="108847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КАРТА </a:t>
            </a:r>
            <a:r>
              <a:rPr lang="ru-RU" sz="1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RU" sz="12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организации самостоятельной деятельности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детей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78387" y="2204863"/>
            <a:ext cx="2664296" cy="108847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КАРТА </a:t>
            </a:r>
            <a:r>
              <a:rPr lang="ru-RU" sz="1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ru-RU" sz="12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организации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РППС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6770" y="3953510"/>
            <a:ext cx="2664296" cy="108847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КАРТА </a:t>
            </a:r>
            <a:r>
              <a:rPr lang="ru-RU" sz="1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ru-RU" sz="12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планирования образовательной деятельности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7029" y="4034296"/>
            <a:ext cx="2664296" cy="108847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КАРТА </a:t>
            </a:r>
            <a:r>
              <a:rPr lang="ru-RU" sz="1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12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поддержки инициатив  родителей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89335" y="5116477"/>
            <a:ext cx="2793951" cy="116528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Экран профессионального развития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познавательной активности педагогов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5076056" y="2204865"/>
            <a:ext cx="439454" cy="59242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3707904" y="2156669"/>
            <a:ext cx="432048" cy="59242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336629" y="3323633"/>
            <a:ext cx="539627" cy="41294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2543591" y="3390035"/>
            <a:ext cx="574073" cy="25600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700283" y="4642590"/>
            <a:ext cx="0" cy="48867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941066" y="4500605"/>
            <a:ext cx="288032" cy="38214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077557" y="4578532"/>
            <a:ext cx="281651" cy="30422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7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30993"/>
            <a:ext cx="5210857" cy="4415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46100" y="3141663"/>
            <a:ext cx="8675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915988" y="6046049"/>
            <a:ext cx="7935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Благодарю за внимание!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398" y="116632"/>
            <a:ext cx="8672388" cy="14557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МУНИЦИПАЛЬНОЕ АВТОНОМНОЕ ДОШКОЛЬНОЕ ОБРАЗОВАТЕЛЬНОЕ УЧРЕЖДЕНИЕ 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МУНИЦИПАЛЬНОГО ОБРАЗОВАНИЯ 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ГОРОД КРАСНОДАР </a:t>
            </a:r>
          </a:p>
          <a:p>
            <a:pPr algn="ctr"/>
            <a:r>
              <a:rPr lang="ru-RU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«ЦЕНТР РАЗВИТИЯ РЕБЁНКА – ДЕТСКИЙ САД № 201»</a:t>
            </a:r>
          </a:p>
          <a:p>
            <a:pPr algn="ctr">
              <a:lnSpc>
                <a:spcPct val="145000"/>
              </a:lnSpc>
              <a:buNone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350080 г. Краснодар, ул. Сормовская 110  т. 232-48-63</a:t>
            </a:r>
          </a:p>
          <a:p>
            <a:pPr algn="ctr">
              <a:lnSpc>
                <a:spcPct val="145000"/>
              </a:lnSpc>
              <a:buNone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detsad201@kubannet.ru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сайт: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ds201.centerstart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5184576" cy="4919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Параметры эффективности</a:t>
            </a:r>
            <a:endParaRPr lang="ru-RU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75746448"/>
              </p:ext>
            </p:extLst>
          </p:nvPr>
        </p:nvGraphicFramePr>
        <p:xfrm>
          <a:off x="467544" y="908720"/>
          <a:ext cx="84249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1124744"/>
            <a:ext cx="484428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5988" y="1902572"/>
            <a:ext cx="484428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8202" y="2636912"/>
            <a:ext cx="484428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3276" y="3429000"/>
            <a:ext cx="484428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6043" y="4221088"/>
            <a:ext cx="484428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6986" y="4964433"/>
            <a:ext cx="484428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733256"/>
            <a:ext cx="484428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07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50713" y="2877877"/>
            <a:ext cx="3131840" cy="170773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СИСТЕМА ОПЕРАТИВНОГО КОНТРОЛЯ ДЕЯТЕЛЬНОСТИ ПЕДАГОГА 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53737" y="970045"/>
            <a:ext cx="2664296" cy="108847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КАРТА 1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проведения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«Детского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совета»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633" y="968977"/>
            <a:ext cx="2664296" cy="108847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КАРТА </a:t>
            </a:r>
            <a:r>
              <a:rPr lang="ru-RU" sz="1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ru-RU" sz="12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организации совместной образовательной деятельности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0781" y="2235162"/>
            <a:ext cx="2664296" cy="108847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КАРТА </a:t>
            </a:r>
            <a:r>
              <a:rPr lang="ru-RU" sz="1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RU" sz="12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организации самостоятельной деятельности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детей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78387" y="2204863"/>
            <a:ext cx="2664296" cy="108847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КАРТА </a:t>
            </a:r>
            <a:r>
              <a:rPr lang="ru-RU" sz="1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ru-RU" sz="12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организации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РППС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6770" y="3953510"/>
            <a:ext cx="2664296" cy="108847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КАРТА </a:t>
            </a:r>
            <a:r>
              <a:rPr lang="ru-RU" sz="1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ru-RU" sz="12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планирования образовательной деятельности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7029" y="4034296"/>
            <a:ext cx="2664296" cy="108847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КАРТА </a:t>
            </a:r>
            <a:r>
              <a:rPr lang="ru-RU" sz="1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12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поддержки инициатив  родителей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89335" y="5116477"/>
            <a:ext cx="2793951" cy="116528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Экран профессионального развития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познавательной активности педагогов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5076056" y="2204865"/>
            <a:ext cx="439454" cy="59242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3707904" y="2156669"/>
            <a:ext cx="432048" cy="59242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336629" y="3323633"/>
            <a:ext cx="539627" cy="41294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2543591" y="3390035"/>
            <a:ext cx="574073" cy="25600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700283" y="4642590"/>
            <a:ext cx="0" cy="48867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941066" y="4500605"/>
            <a:ext cx="288032" cy="38214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077557" y="4578532"/>
            <a:ext cx="281651" cy="30422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\Desktop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95" y="1024095"/>
            <a:ext cx="1816978" cy="1125792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467544" y="75232"/>
            <a:ext cx="835292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КАРТА 1.</a:t>
            </a:r>
            <a:endParaRPr lang="ru-RU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ПРОВЕДЕНИЯ «ДЕТСКОГО СОВЕТА»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20733" r="52526" b="11915"/>
          <a:stretch/>
        </p:blipFill>
        <p:spPr bwMode="auto">
          <a:xfrm>
            <a:off x="179512" y="851513"/>
            <a:ext cx="5142408" cy="592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Минус 3"/>
          <p:cNvSpPr/>
          <p:nvPr/>
        </p:nvSpPr>
        <p:spPr>
          <a:xfrm>
            <a:off x="1259632" y="2120280"/>
            <a:ext cx="2592288" cy="228600"/>
          </a:xfrm>
          <a:prstGeom prst="mathMin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90564" y="286825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90434" y="24507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90434" y="336446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90434" y="593666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90564" y="413290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10175" y="450223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90434" y="494116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90564" y="568774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95954" y="616530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90564" y="373380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90564" y="531841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32623" y="630599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43295" y="4178927"/>
            <a:ext cx="3605564" cy="25853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- показатель 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не подтверждается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                          </a:t>
            </a:r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- показатель 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скорее подтверждается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3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- показатель подтверждается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26206" y="2234580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УЧАСТИЕ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45387" y="1634131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ВЫБОР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05584" y="2861746"/>
            <a:ext cx="25795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АКТИВНОСТЬ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408868" y="3404050"/>
            <a:ext cx="364555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ИНИЦИАТИВНОСТЬ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08104" y="4103132"/>
            <a:ext cx="5693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*</a:t>
            </a:r>
            <a:endParaRPr lang="ru-RU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9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17245" y="1197754"/>
            <a:ext cx="4211960" cy="43735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u="sng" dirty="0">
                <a:solidFill>
                  <a:schemeClr val="tx1"/>
                </a:solidFill>
                <a:latin typeface="Arial Black" panose="020B0A04020102020204" pitchFamily="34" charset="0"/>
              </a:rPr>
              <a:t>1.4. Основные принципы дошкольного образования: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2)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3) 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4) поддержка инициативы детей в различных видах деятельности;</a:t>
            </a:r>
            <a:endParaRPr lang="ru-RU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5767068"/>
            <a:ext cx="4211960" cy="8640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ДЕЯТЕЛЬНОСТНЫЙ ПОДХОД</a:t>
            </a:r>
            <a:endParaRPr lang="ru-RU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 descr="C:\Users\1\Desktop\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7" y="881058"/>
            <a:ext cx="1041738" cy="645457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23527" y="116632"/>
            <a:ext cx="857092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КАРТА 2.</a:t>
            </a:r>
            <a:endParaRPr lang="ru-RU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СОВМЕСТНОЙ ОБРАЗОВАТЕЛЬНОЙ ДЕЯТЕЛЬНОСТИ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680909" y="5445224"/>
            <a:ext cx="484632" cy="4606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t="18865" r="51967" b="17242"/>
          <a:stretch/>
        </p:blipFill>
        <p:spPr bwMode="auto">
          <a:xfrm>
            <a:off x="107504" y="1203786"/>
            <a:ext cx="4608990" cy="532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9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987458" y="988901"/>
            <a:ext cx="4049037" cy="558450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sz="1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fontAlgn="base"/>
            <a:endParaRPr lang="ru-RU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fontAlgn="base"/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11.8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. На самостоятельную деятельность детей 3-7 лет (игры, подготовка к образовательной деятельности, личная гигиена) в режиме дня должно отводиться не менее </a:t>
            </a:r>
            <a:endParaRPr lang="ru-RU" sz="1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fontAlgn="base"/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3-4 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часов.</a:t>
            </a:r>
            <a:b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sz="1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3.2.1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. Для успешной реализации Программы должны быть обеспечены следующие психолого-педагогические условия:</a:t>
            </a:r>
          </a:p>
          <a:p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5) поддержка инициативы и самостоятельности детей в специфических для них видах деятельности</a:t>
            </a: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1\Desktop\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857037"/>
            <a:ext cx="1045958" cy="648072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52" name="Picture 4" descr="https://n-72.ru/upload/iblock/f05/f050d3f375242636c54457b559f961c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1" r="24388" b="21333"/>
          <a:stretch/>
        </p:blipFill>
        <p:spPr bwMode="auto">
          <a:xfrm>
            <a:off x="6544543" y="2524350"/>
            <a:ext cx="1133319" cy="123161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67544" y="116632"/>
            <a:ext cx="813690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КАРТА 3.</a:t>
            </a:r>
            <a:endParaRPr lang="ru-RU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САМОСТОЯТЕЛЬНОЙ ДЕЯТЕЛЬНОСТИ ДЕТЕЙ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19858" r="53244" b="13759"/>
          <a:stretch/>
        </p:blipFill>
        <p:spPr bwMode="auto">
          <a:xfrm>
            <a:off x="172266" y="1037836"/>
            <a:ext cx="4543750" cy="553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8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60032" y="764706"/>
            <a:ext cx="4139952" cy="57888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/>
          </a:p>
          <a:p>
            <a:r>
              <a:rPr lang="ru-RU" sz="1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ФГОС ДО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3.3.Требования к развивающей 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предметно-пространственной среде.</a:t>
            </a:r>
          </a:p>
          <a:p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3.3.4. 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</a:t>
            </a:r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12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fontAlgn="base"/>
            <a:r>
              <a:rPr lang="ru-RU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«Говорящая среда»</a:t>
            </a:r>
          </a:p>
          <a:p>
            <a:pPr fontAlgn="base"/>
            <a:endParaRPr lang="ru-RU" sz="1200" dirty="0">
              <a:solidFill>
                <a:schemeClr val="bg1"/>
              </a:solidFill>
            </a:endParaRPr>
          </a:p>
          <a:p>
            <a:pPr fontAlgn="base"/>
            <a:endParaRPr lang="ru-RU" sz="1200" dirty="0" smtClean="0">
              <a:solidFill>
                <a:schemeClr val="bg1"/>
              </a:solidFill>
            </a:endParaRPr>
          </a:p>
          <a:p>
            <a:pPr fontAlgn="base"/>
            <a:endParaRPr lang="ru-RU" sz="1200" dirty="0">
              <a:solidFill>
                <a:schemeClr val="bg1"/>
              </a:solidFill>
            </a:endParaRPr>
          </a:p>
          <a:p>
            <a:pPr fontAlgn="base"/>
            <a:endParaRPr lang="ru-RU" sz="1200" dirty="0" smtClean="0">
              <a:solidFill>
                <a:schemeClr val="bg1"/>
              </a:solidFill>
            </a:endParaRPr>
          </a:p>
          <a:p>
            <a:pPr fontAlgn="base"/>
            <a:endParaRPr lang="ru-RU" sz="1200" dirty="0">
              <a:solidFill>
                <a:schemeClr val="bg1"/>
              </a:solidFill>
            </a:endParaRPr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1\Desktop\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6712"/>
            <a:ext cx="722399" cy="44759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05305875"/>
              </p:ext>
            </p:extLst>
          </p:nvPr>
        </p:nvGraphicFramePr>
        <p:xfrm>
          <a:off x="5004048" y="4005064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45778"/>
            <a:ext cx="889248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КАРТА 4</a:t>
            </a:r>
            <a:endParaRPr lang="ru-RU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РАЗВИВАЮЩЕЙ ПРЕДМЕТНО-ПРОСТРАНСТВЕННОЙ СРЕДЫ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t="20426" r="50851" b="14042"/>
          <a:stretch/>
        </p:blipFill>
        <p:spPr bwMode="auto">
          <a:xfrm>
            <a:off x="166064" y="836712"/>
            <a:ext cx="4420075" cy="571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933215" y="823890"/>
            <a:ext cx="4067944" cy="582020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endParaRPr lang="ru-RU" sz="1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1400" dirty="0">
                <a:latin typeface="Arial Black" pitchFamily="34" charset="0"/>
              </a:rPr>
              <a:t>В комментариях к ФГОС ДО, </a:t>
            </a:r>
            <a:endParaRPr lang="ru-RU" sz="1400" dirty="0" smtClean="0">
              <a:latin typeface="Arial Black" pitchFamily="34" charset="0"/>
            </a:endParaRPr>
          </a:p>
          <a:p>
            <a:r>
              <a:rPr lang="ru-RU" sz="1400" dirty="0" smtClean="0">
                <a:latin typeface="Arial Black" pitchFamily="34" charset="0"/>
              </a:rPr>
              <a:t>к </a:t>
            </a:r>
            <a:r>
              <a:rPr lang="ru-RU" sz="1400" dirty="0">
                <a:latin typeface="Arial Black" pitchFamily="34" charset="0"/>
              </a:rPr>
              <a:t>разделу II п. 2.7 записано   «содержание образовательной программы не должно быть заранее расписано по конкретным образовательным областям, поскольку оно определяется ситуацией в группе, а именно: индивидуальными склонностями детей, их интересами, особенностями развития»</a:t>
            </a:r>
          </a:p>
          <a:p>
            <a:endParaRPr lang="ru-RU" sz="1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1\Desktop\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2091916" cy="1296144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51520" y="0"/>
            <a:ext cx="871296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КАРТА 5.</a:t>
            </a:r>
            <a:endParaRPr lang="ru-RU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АНАЛИЗ ПЛАНИРОВАНИЯ ОБРАЗОВАТЕЛЬНОЙ  ДЕЯТЕЛЬНОСТИ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22500" r="29063" b="7500"/>
          <a:stretch/>
        </p:blipFill>
        <p:spPr bwMode="auto">
          <a:xfrm>
            <a:off x="223837" y="980728"/>
            <a:ext cx="438416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8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60032" y="908720"/>
            <a:ext cx="4104456" cy="569773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3.2.1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. Для успешной реализации Программы должны быть обеспечены следующие психолого-педагогические условия: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) поддержка родителей (законных представителей</a:t>
            </a:r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)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Arial Black" panose="020B0A04020102020204" pitchFamily="34" charset="0"/>
              </a:rPr>
              <a:t>воспитании детей, охране и укреплении их здоровья, вовлечение семей непосредственно в образовательную деятельность</a:t>
            </a:r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1\Desktop\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16969"/>
            <a:ext cx="1370471" cy="849139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t="18866" r="53888" b="14686"/>
          <a:stretch/>
        </p:blipFill>
        <p:spPr bwMode="auto">
          <a:xfrm>
            <a:off x="86925" y="1340768"/>
            <a:ext cx="4629091" cy="47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56895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C000"/>
                </a:solidFill>
                <a:latin typeface="Arial Black" panose="020B0A04020102020204" pitchFamily="34" charset="0"/>
              </a:rPr>
              <a:t>КАРТА 6.</a:t>
            </a:r>
            <a:endParaRPr lang="ru-RU" u="sng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latin typeface="Arial Black" panose="020B0A04020102020204" pitchFamily="34" charset="0"/>
              </a:rPr>
              <a:t>АНАЛИЗ ПОДДЕРЖКИ </a:t>
            </a:r>
            <a:r>
              <a:rPr lang="ru-RU" b="1" dirty="0" smtClean="0">
                <a:latin typeface="Arial Black" panose="020B0A04020102020204" pitchFamily="34" charset="0"/>
              </a:rPr>
              <a:t>ИНИЦИАТИВ  </a:t>
            </a:r>
            <a:r>
              <a:rPr lang="ru-RU" b="1" dirty="0">
                <a:latin typeface="Arial Black" panose="020B0A04020102020204" pitchFamily="34" charset="0"/>
              </a:rPr>
              <a:t>РОДИТЕЛЕЙ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710</Words>
  <Application>Microsoft Office PowerPoint</Application>
  <PresentationFormat>Экран (4:3)</PresentationFormat>
  <Paragraphs>285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62</cp:revision>
  <dcterms:created xsi:type="dcterms:W3CDTF">2020-11-12T15:33:42Z</dcterms:created>
  <dcterms:modified xsi:type="dcterms:W3CDTF">2020-11-18T15:21:52Z</dcterms:modified>
</cp:coreProperties>
</file>