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3"/>
  </p:notesMasterIdLst>
  <p:sldIdLst>
    <p:sldId id="256" r:id="rId2"/>
    <p:sldId id="257" r:id="rId3"/>
    <p:sldId id="292" r:id="rId4"/>
    <p:sldId id="315" r:id="rId5"/>
    <p:sldId id="271" r:id="rId6"/>
    <p:sldId id="273" r:id="rId7"/>
    <p:sldId id="293" r:id="rId8"/>
    <p:sldId id="263" r:id="rId9"/>
    <p:sldId id="295" r:id="rId10"/>
    <p:sldId id="265" r:id="rId11"/>
    <p:sldId id="266" r:id="rId12"/>
    <p:sldId id="296" r:id="rId13"/>
    <p:sldId id="297" r:id="rId14"/>
    <p:sldId id="298" r:id="rId15"/>
    <p:sldId id="299" r:id="rId16"/>
    <p:sldId id="285" r:id="rId17"/>
    <p:sldId id="300" r:id="rId18"/>
    <p:sldId id="301" r:id="rId19"/>
    <p:sldId id="303" r:id="rId20"/>
    <p:sldId id="305" r:id="rId21"/>
    <p:sldId id="304" r:id="rId22"/>
    <p:sldId id="306" r:id="rId23"/>
    <p:sldId id="307" r:id="rId24"/>
    <p:sldId id="313" r:id="rId25"/>
    <p:sldId id="308" r:id="rId26"/>
    <p:sldId id="310" r:id="rId27"/>
    <p:sldId id="309" r:id="rId28"/>
    <p:sldId id="316" r:id="rId29"/>
    <p:sldId id="311" r:id="rId30"/>
    <p:sldId id="312" r:id="rId31"/>
    <p:sldId id="282" r:id="rId32"/>
  </p:sldIdLst>
  <p:sldSz cx="9144000" cy="6858000" type="screen4x3"/>
  <p:notesSz cx="6797675" cy="9926638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20E40-69A2-4751-8394-C1AB2985ACE4}" type="doc">
      <dgm:prSet loTypeId="urn:microsoft.com/office/officeart/2005/8/layout/vList4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9858DFB-3DD4-4FAC-8223-461C75914742}" type="parTrans" cxnId="{07382B06-F32F-4FFB-924D-F5CFD7D1A549}">
      <dgm:prSet/>
      <dgm:spPr/>
      <dgm:t>
        <a:bodyPr/>
        <a:lstStyle/>
        <a:p>
          <a:endParaRPr lang="ru-RU"/>
        </a:p>
      </dgm:t>
    </dgm:pt>
    <dgm:pt modelId="{A6E0F3A9-73DC-45CB-A678-1845EACF7410}">
      <dgm:prSet phldrT="[Текст]" custT="1"/>
      <dgm:spPr/>
      <dgm:t>
        <a:bodyPr/>
        <a:lstStyle/>
        <a:p>
          <a:r>
            <a:rPr lang="ru-RU" sz="2200" b="1" smtClean="0"/>
            <a:t>ФЗ «Об образовании в РФ» статья 64. п.2 «...Освоение образовательных программ дошкольного образования   не сопровождается проведением промежуточных аттестаций и итоговой аттестации обучающихся»</a:t>
          </a:r>
          <a:endParaRPr lang="ru-RU" sz="2200" b="1"/>
        </a:p>
      </dgm:t>
    </dgm:pt>
    <dgm:pt modelId="{1338CCCE-7D06-4320-924E-33A7B1E14ED5}" type="sibTrans" cxnId="{07382B06-F32F-4FFB-924D-F5CFD7D1A549}">
      <dgm:prSet/>
      <dgm:spPr/>
      <dgm:t>
        <a:bodyPr/>
        <a:lstStyle/>
        <a:p>
          <a:endParaRPr lang="ru-RU"/>
        </a:p>
      </dgm:t>
    </dgm:pt>
    <dgm:pt modelId="{BFA146DC-D0ED-4791-ADD7-48CFAB29D240}" type="parTrans" cxnId="{9F4CE483-180B-4A47-88EE-D459332FE39F}">
      <dgm:prSet/>
      <dgm:spPr/>
      <dgm:t>
        <a:bodyPr/>
        <a:lstStyle/>
        <a:p>
          <a:endParaRPr lang="ru-RU"/>
        </a:p>
      </dgm:t>
    </dgm:pt>
    <dgm:pt modelId="{207D5B1A-E64A-477B-A48A-EC2A46332DB2}">
      <dgm:prSet phldrT="[Текст]"/>
      <dgm:spPr/>
      <dgm:t>
        <a:bodyPr/>
        <a:lstStyle/>
        <a:p>
          <a:r>
            <a:rPr lang="ru-RU" b="1" smtClean="0"/>
            <a:t>ФГОС ДО п. 4.3 «Целевые ориентиры                             не подлежат непосредственной оценке,                          в том числе в виде педагогической диагностики…»</a:t>
          </a:r>
          <a:endParaRPr lang="ru-RU" b="1"/>
        </a:p>
      </dgm:t>
    </dgm:pt>
    <dgm:pt modelId="{8815BC8F-67BA-4493-81E1-ABD3CAAB183B}" type="sibTrans" cxnId="{9F4CE483-180B-4A47-88EE-D459332FE39F}">
      <dgm:prSet/>
      <dgm:spPr/>
      <dgm:t>
        <a:bodyPr/>
        <a:lstStyle/>
        <a:p>
          <a:endParaRPr lang="ru-RU"/>
        </a:p>
      </dgm:t>
    </dgm:pt>
    <dgm:pt modelId="{700D2D71-2FB6-48CF-B430-AC8E18A52436}" type="parTrans" cxnId="{3A13942B-28D1-477D-895D-AB825D1A722B}">
      <dgm:prSet/>
      <dgm:spPr/>
      <dgm:t>
        <a:bodyPr/>
        <a:lstStyle/>
        <a:p>
          <a:endParaRPr lang="ru-RU"/>
        </a:p>
      </dgm:t>
    </dgm:pt>
    <dgm:pt modelId="{1E50B18B-3A64-4EA7-A9E7-6623DF1052E3}">
      <dgm:prSet phldrT="[Текст]"/>
      <dgm:spPr/>
      <dgm:t>
        <a:bodyPr/>
        <a:lstStyle/>
        <a:p>
          <a:r>
            <a:rPr lang="ru-RU" b="1" smtClean="0"/>
            <a:t>ФГОС ДО п.3.2.3. «При реализации Программы может проводиться оценка индивидуального развития детей. Такая оценка проводится педагогическими работниками в рамках </a:t>
          </a:r>
          <a:r>
            <a:rPr lang="ru-RU" b="1" u="none" smtClean="0"/>
            <a:t>педагогической диагностики</a:t>
          </a:r>
          <a:r>
            <a:rPr lang="ru-RU" b="1" smtClean="0"/>
            <a:t>…»</a:t>
          </a:r>
          <a:endParaRPr lang="ru-RU" b="1"/>
        </a:p>
      </dgm:t>
    </dgm:pt>
    <dgm:pt modelId="{555E7811-5CEB-4D1C-8103-5B07EE84394D}" type="sibTrans" cxnId="{3A13942B-28D1-477D-895D-AB825D1A722B}">
      <dgm:prSet/>
      <dgm:spPr/>
      <dgm:t>
        <a:bodyPr/>
        <a:lstStyle/>
        <a:p>
          <a:endParaRPr lang="ru-RU"/>
        </a:p>
      </dgm:t>
    </dgm:pt>
    <dgm:pt modelId="{A13A80A6-5CD1-4C89-91ED-A47F1E7A1CA1}" type="pres">
      <dgm:prSet presAssocID="{88220E40-69A2-4751-8394-C1AB2985AC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AFDD1-A7F2-4C8A-8E4C-0DB6E3F182D2}" type="pres">
      <dgm:prSet presAssocID="{A6E0F3A9-73DC-45CB-A678-1845EACF7410}" presName="comp" presStyleCnt="0"/>
      <dgm:spPr/>
      <dgm:t>
        <a:bodyPr/>
        <a:lstStyle/>
        <a:p>
          <a:endParaRPr lang="ru-RU"/>
        </a:p>
      </dgm:t>
    </dgm:pt>
    <dgm:pt modelId="{AFA067A6-DD0D-4C2B-B565-6877BD21F0DC}" type="pres">
      <dgm:prSet presAssocID="{A6E0F3A9-73DC-45CB-A678-1845EACF7410}" presName="box" presStyleLbl="node1" presStyleIdx="0" presStyleCnt="3"/>
      <dgm:spPr/>
      <dgm:t>
        <a:bodyPr/>
        <a:lstStyle/>
        <a:p>
          <a:endParaRPr lang="ru-RU"/>
        </a:p>
      </dgm:t>
    </dgm:pt>
    <dgm:pt modelId="{61563BEE-B86B-4E6E-A9E8-D1E56B5F4E34}" type="pres">
      <dgm:prSet presAssocID="{A6E0F3A9-73DC-45CB-A678-1845EACF741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06CF59-4A72-4064-88D2-1A4C4010F5D7}" type="pres">
      <dgm:prSet presAssocID="{A6E0F3A9-73DC-45CB-A678-1845EACF741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315F3-AE8C-4615-A5D0-FFC2E737F7CC}" type="pres">
      <dgm:prSet presAssocID="{1338CCCE-7D06-4320-924E-33A7B1E14ED5}" presName="spacer" presStyleCnt="0"/>
      <dgm:spPr/>
      <dgm:t>
        <a:bodyPr/>
        <a:lstStyle/>
        <a:p>
          <a:endParaRPr lang="ru-RU"/>
        </a:p>
      </dgm:t>
    </dgm:pt>
    <dgm:pt modelId="{3D87D76C-C011-48C2-B14E-C7FC1FDAD64B}" type="pres">
      <dgm:prSet presAssocID="{207D5B1A-E64A-477B-A48A-EC2A46332DB2}" presName="comp" presStyleCnt="0"/>
      <dgm:spPr/>
      <dgm:t>
        <a:bodyPr/>
        <a:lstStyle/>
        <a:p>
          <a:endParaRPr lang="ru-RU"/>
        </a:p>
      </dgm:t>
    </dgm:pt>
    <dgm:pt modelId="{5D3266CC-BF59-4093-876C-35F8CE9B0495}" type="pres">
      <dgm:prSet presAssocID="{207D5B1A-E64A-477B-A48A-EC2A46332DB2}" presName="box" presStyleLbl="node1" presStyleIdx="1" presStyleCnt="3"/>
      <dgm:spPr/>
      <dgm:t>
        <a:bodyPr/>
        <a:lstStyle/>
        <a:p>
          <a:endParaRPr lang="ru-RU"/>
        </a:p>
      </dgm:t>
    </dgm:pt>
    <dgm:pt modelId="{E5B2480A-2129-4899-8A20-B9E3B9240C2C}" type="pres">
      <dgm:prSet presAssocID="{207D5B1A-E64A-477B-A48A-EC2A46332DB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C6D433-DD39-4A47-A325-966CDD9B7FCB}" type="pres">
      <dgm:prSet presAssocID="{207D5B1A-E64A-477B-A48A-EC2A46332DB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3A859-CD8C-4D25-9651-E0D4E30BFDEC}" type="pres">
      <dgm:prSet presAssocID="{8815BC8F-67BA-4493-81E1-ABD3CAAB183B}" presName="spacer" presStyleCnt="0"/>
      <dgm:spPr/>
      <dgm:t>
        <a:bodyPr/>
        <a:lstStyle/>
        <a:p>
          <a:endParaRPr lang="ru-RU"/>
        </a:p>
      </dgm:t>
    </dgm:pt>
    <dgm:pt modelId="{AEFC3DE9-8EFD-42ED-96C6-51B0D86D8E1A}" type="pres">
      <dgm:prSet presAssocID="{1E50B18B-3A64-4EA7-A9E7-6623DF1052E3}" presName="comp" presStyleCnt="0"/>
      <dgm:spPr/>
      <dgm:t>
        <a:bodyPr/>
        <a:lstStyle/>
        <a:p>
          <a:endParaRPr lang="ru-RU"/>
        </a:p>
      </dgm:t>
    </dgm:pt>
    <dgm:pt modelId="{0243692B-0A5C-4289-8E09-22FE814F0029}" type="pres">
      <dgm:prSet presAssocID="{1E50B18B-3A64-4EA7-A9E7-6623DF1052E3}" presName="box" presStyleLbl="node1" presStyleIdx="2" presStyleCnt="3"/>
      <dgm:spPr/>
      <dgm:t>
        <a:bodyPr/>
        <a:lstStyle/>
        <a:p>
          <a:endParaRPr lang="ru-RU"/>
        </a:p>
      </dgm:t>
    </dgm:pt>
    <dgm:pt modelId="{40ABC02E-E546-41DD-BD7D-8AD295F7B550}" type="pres">
      <dgm:prSet presAssocID="{1E50B18B-3A64-4EA7-A9E7-6623DF1052E3}" presName="img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DCEF78-B016-4BA8-A106-E7DBA242A18C}" type="pres">
      <dgm:prSet presAssocID="{1E50B18B-3A64-4EA7-A9E7-6623DF1052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82B06-F32F-4FFB-924D-F5CFD7D1A549}" srcId="{88220E40-69A2-4751-8394-C1AB2985ACE4}" destId="{A6E0F3A9-73DC-45CB-A678-1845EACF7410}" srcOrd="0" destOrd="0" parTransId="{B9858DFB-3DD4-4FAC-8223-461C75914742}" sibTransId="{1338CCCE-7D06-4320-924E-33A7B1E14ED5}"/>
    <dgm:cxn modelId="{3A13942B-28D1-477D-895D-AB825D1A722B}" srcId="{88220E40-69A2-4751-8394-C1AB2985ACE4}" destId="{1E50B18B-3A64-4EA7-A9E7-6623DF1052E3}" srcOrd="2" destOrd="0" parTransId="{700D2D71-2FB6-48CF-B430-AC8E18A52436}" sibTransId="{555E7811-5CEB-4D1C-8103-5B07EE84394D}"/>
    <dgm:cxn modelId="{6F4BE412-4208-4284-87A1-EF448BAAEA3E}" type="presOf" srcId="{A6E0F3A9-73DC-45CB-A678-1845EACF7410}" destId="{AFA067A6-DD0D-4C2B-B565-6877BD21F0DC}" srcOrd="0" destOrd="0" presId="urn:microsoft.com/office/officeart/2005/8/layout/vList4"/>
    <dgm:cxn modelId="{5E52A117-8ADB-47CF-A9BF-CD1589E78E6C}" type="presOf" srcId="{A6E0F3A9-73DC-45CB-A678-1845EACF7410}" destId="{8206CF59-4A72-4064-88D2-1A4C4010F5D7}" srcOrd="1" destOrd="0" presId="urn:microsoft.com/office/officeart/2005/8/layout/vList4"/>
    <dgm:cxn modelId="{23FB1D7E-D231-4473-8335-C8B62AA260BD}" type="presOf" srcId="{1E50B18B-3A64-4EA7-A9E7-6623DF1052E3}" destId="{DBDCEF78-B016-4BA8-A106-E7DBA242A18C}" srcOrd="1" destOrd="0" presId="urn:microsoft.com/office/officeart/2005/8/layout/vList4"/>
    <dgm:cxn modelId="{1439CF45-E9D2-4FE1-A1D1-4922D3C2DA9F}" type="presOf" srcId="{1E50B18B-3A64-4EA7-A9E7-6623DF1052E3}" destId="{0243692B-0A5C-4289-8E09-22FE814F0029}" srcOrd="0" destOrd="0" presId="urn:microsoft.com/office/officeart/2005/8/layout/vList4"/>
    <dgm:cxn modelId="{AA90DA34-6D7B-4E18-BA5B-5A1E186963B5}" type="presOf" srcId="{88220E40-69A2-4751-8394-C1AB2985ACE4}" destId="{A13A80A6-5CD1-4C89-91ED-A47F1E7A1CA1}" srcOrd="0" destOrd="0" presId="urn:microsoft.com/office/officeart/2005/8/layout/vList4"/>
    <dgm:cxn modelId="{304CAA1B-5001-46BC-B442-B0C587252B5C}" type="presOf" srcId="{207D5B1A-E64A-477B-A48A-EC2A46332DB2}" destId="{5D3266CC-BF59-4093-876C-35F8CE9B0495}" srcOrd="0" destOrd="0" presId="urn:microsoft.com/office/officeart/2005/8/layout/vList4"/>
    <dgm:cxn modelId="{530E1D67-677F-4847-9E50-B1D38DCBACED}" type="presOf" srcId="{207D5B1A-E64A-477B-A48A-EC2A46332DB2}" destId="{45C6D433-DD39-4A47-A325-966CDD9B7FCB}" srcOrd="1" destOrd="0" presId="urn:microsoft.com/office/officeart/2005/8/layout/vList4"/>
    <dgm:cxn modelId="{9F4CE483-180B-4A47-88EE-D459332FE39F}" srcId="{88220E40-69A2-4751-8394-C1AB2985ACE4}" destId="{207D5B1A-E64A-477B-A48A-EC2A46332DB2}" srcOrd="1" destOrd="0" parTransId="{BFA146DC-D0ED-4791-ADD7-48CFAB29D240}" sibTransId="{8815BC8F-67BA-4493-81E1-ABD3CAAB183B}"/>
    <dgm:cxn modelId="{06E229C5-DCF1-4E37-A7D7-DCEECF4FAEA5}" type="presParOf" srcId="{A13A80A6-5CD1-4C89-91ED-A47F1E7A1CA1}" destId="{3DEAFDD1-A7F2-4C8A-8E4C-0DB6E3F182D2}" srcOrd="0" destOrd="0" presId="urn:microsoft.com/office/officeart/2005/8/layout/vList4"/>
    <dgm:cxn modelId="{76AD2379-694D-4C30-9543-137E268858B7}" type="presParOf" srcId="{3DEAFDD1-A7F2-4C8A-8E4C-0DB6E3F182D2}" destId="{AFA067A6-DD0D-4C2B-B565-6877BD21F0DC}" srcOrd="0" destOrd="0" presId="urn:microsoft.com/office/officeart/2005/8/layout/vList4"/>
    <dgm:cxn modelId="{A2A7D74B-4789-4C80-B3D9-B414CC2194F9}" type="presParOf" srcId="{3DEAFDD1-A7F2-4C8A-8E4C-0DB6E3F182D2}" destId="{61563BEE-B86B-4E6E-A9E8-D1E56B5F4E34}" srcOrd="1" destOrd="0" presId="urn:microsoft.com/office/officeart/2005/8/layout/vList4"/>
    <dgm:cxn modelId="{B9732E27-875F-4D57-897F-7822FD729FE2}" type="presParOf" srcId="{3DEAFDD1-A7F2-4C8A-8E4C-0DB6E3F182D2}" destId="{8206CF59-4A72-4064-88D2-1A4C4010F5D7}" srcOrd="2" destOrd="0" presId="urn:microsoft.com/office/officeart/2005/8/layout/vList4"/>
    <dgm:cxn modelId="{3B56A8A7-573C-4C51-B624-2746C9E9D7C8}" type="presParOf" srcId="{A13A80A6-5CD1-4C89-91ED-A47F1E7A1CA1}" destId="{A9C315F3-AE8C-4615-A5D0-FFC2E737F7CC}" srcOrd="1" destOrd="0" presId="urn:microsoft.com/office/officeart/2005/8/layout/vList4"/>
    <dgm:cxn modelId="{B830167C-08AE-4228-B956-5412E5A67D06}" type="presParOf" srcId="{A13A80A6-5CD1-4C89-91ED-A47F1E7A1CA1}" destId="{3D87D76C-C011-48C2-B14E-C7FC1FDAD64B}" srcOrd="2" destOrd="0" presId="urn:microsoft.com/office/officeart/2005/8/layout/vList4"/>
    <dgm:cxn modelId="{6AD43F5B-EACB-4817-B5A6-EA093D2A3296}" type="presParOf" srcId="{3D87D76C-C011-48C2-B14E-C7FC1FDAD64B}" destId="{5D3266CC-BF59-4093-876C-35F8CE9B0495}" srcOrd="0" destOrd="0" presId="urn:microsoft.com/office/officeart/2005/8/layout/vList4"/>
    <dgm:cxn modelId="{52AE0818-BBE5-4E69-B248-FC940A037E85}" type="presParOf" srcId="{3D87D76C-C011-48C2-B14E-C7FC1FDAD64B}" destId="{E5B2480A-2129-4899-8A20-B9E3B9240C2C}" srcOrd="1" destOrd="0" presId="urn:microsoft.com/office/officeart/2005/8/layout/vList4"/>
    <dgm:cxn modelId="{DDAB2C5F-0CFD-4610-80F8-1434F87DB477}" type="presParOf" srcId="{3D87D76C-C011-48C2-B14E-C7FC1FDAD64B}" destId="{45C6D433-DD39-4A47-A325-966CDD9B7FCB}" srcOrd="2" destOrd="0" presId="urn:microsoft.com/office/officeart/2005/8/layout/vList4"/>
    <dgm:cxn modelId="{ECE0C1C0-96EE-4F55-AF5E-8701C2BBE2BC}" type="presParOf" srcId="{A13A80A6-5CD1-4C89-91ED-A47F1E7A1CA1}" destId="{D883A859-CD8C-4D25-9651-E0D4E30BFDEC}" srcOrd="3" destOrd="0" presId="urn:microsoft.com/office/officeart/2005/8/layout/vList4"/>
    <dgm:cxn modelId="{4D15D584-2524-4B39-9EB7-E6A71A399798}" type="presParOf" srcId="{A13A80A6-5CD1-4C89-91ED-A47F1E7A1CA1}" destId="{AEFC3DE9-8EFD-42ED-96C6-51B0D86D8E1A}" srcOrd="4" destOrd="0" presId="urn:microsoft.com/office/officeart/2005/8/layout/vList4"/>
    <dgm:cxn modelId="{DE2ED2DF-2A86-47B4-9277-21F264276795}" type="presParOf" srcId="{AEFC3DE9-8EFD-42ED-96C6-51B0D86D8E1A}" destId="{0243692B-0A5C-4289-8E09-22FE814F0029}" srcOrd="0" destOrd="0" presId="urn:microsoft.com/office/officeart/2005/8/layout/vList4"/>
    <dgm:cxn modelId="{7545EC73-17CF-4AC8-AF68-05317982F460}" type="presParOf" srcId="{AEFC3DE9-8EFD-42ED-96C6-51B0D86D8E1A}" destId="{40ABC02E-E546-41DD-BD7D-8AD295F7B550}" srcOrd="1" destOrd="0" presId="urn:microsoft.com/office/officeart/2005/8/layout/vList4"/>
    <dgm:cxn modelId="{94738CEA-665F-49DB-BAE1-7D3F6280989C}" type="presParOf" srcId="{AEFC3DE9-8EFD-42ED-96C6-51B0D86D8E1A}" destId="{DBDCEF78-B016-4BA8-A106-E7DBA242A1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CA035-5987-4089-901D-D340849736C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BD99C8-3F7C-4575-B472-E4B58D2F2B74}">
      <dgm:prSet phldrT="[Текст]"/>
      <dgm:spPr/>
      <dgm:t>
        <a:bodyPr/>
        <a:lstStyle/>
        <a:p>
          <a:r>
            <a:rPr lang="ru-RU" b="1" dirty="0" smtClean="0"/>
            <a:t>Выявление трудностей</a:t>
          </a:r>
          <a:endParaRPr lang="ru-RU" dirty="0"/>
        </a:p>
      </dgm:t>
    </dgm:pt>
    <dgm:pt modelId="{75016CF7-75E2-4F1E-991C-F121C11656FC}" type="parTrans" cxnId="{515B71D6-E106-4F1C-90BA-A3F0BB6043C5}">
      <dgm:prSet/>
      <dgm:spPr/>
      <dgm:t>
        <a:bodyPr/>
        <a:lstStyle/>
        <a:p>
          <a:endParaRPr lang="ru-RU"/>
        </a:p>
      </dgm:t>
    </dgm:pt>
    <dgm:pt modelId="{39C5345C-787E-49BB-9283-02A93D5ACB61}" type="sibTrans" cxnId="{515B71D6-E106-4F1C-90BA-A3F0BB6043C5}">
      <dgm:prSet/>
      <dgm:spPr/>
      <dgm:t>
        <a:bodyPr/>
        <a:lstStyle/>
        <a:p>
          <a:endParaRPr lang="ru-RU"/>
        </a:p>
      </dgm:t>
    </dgm:pt>
    <dgm:pt modelId="{7A6542A7-0E38-496D-8743-4A91867EDE6A}">
      <dgm:prSet phldrT="[Текст]"/>
      <dgm:spPr/>
      <dgm:t>
        <a:bodyPr/>
        <a:lstStyle/>
        <a:p>
          <a:r>
            <a:rPr lang="ru-RU" b="1" dirty="0" smtClean="0"/>
            <a:t>Поддержка индивидуальности</a:t>
          </a:r>
          <a:endParaRPr lang="ru-RU" dirty="0"/>
        </a:p>
      </dgm:t>
    </dgm:pt>
    <dgm:pt modelId="{9A2ACB04-67A0-4E96-BABD-BE242F690918}" type="parTrans" cxnId="{1473E53F-9999-4BB1-8244-E2C3F566F96A}">
      <dgm:prSet/>
      <dgm:spPr/>
      <dgm:t>
        <a:bodyPr/>
        <a:lstStyle/>
        <a:p>
          <a:endParaRPr lang="ru-RU"/>
        </a:p>
      </dgm:t>
    </dgm:pt>
    <dgm:pt modelId="{87C0449B-A386-4049-92B9-CB5A367EB478}" type="sibTrans" cxnId="{1473E53F-9999-4BB1-8244-E2C3F566F96A}">
      <dgm:prSet/>
      <dgm:spPr/>
      <dgm:t>
        <a:bodyPr/>
        <a:lstStyle/>
        <a:p>
          <a:endParaRPr lang="ru-RU"/>
        </a:p>
      </dgm:t>
    </dgm:pt>
    <dgm:pt modelId="{CB976D20-E073-4975-9F0D-001961EDB0B1}">
      <dgm:prSet phldrT="[Текст]" custT="1"/>
      <dgm:spPr/>
      <dgm:t>
        <a:bodyPr/>
        <a:lstStyle/>
        <a:p>
          <a:pPr algn="l"/>
          <a:r>
            <a:rPr lang="ru-RU" sz="2000" dirty="0" smtClean="0"/>
            <a:t>Развитие сильных сторон РЕБЕНКА </a:t>
          </a:r>
          <a:endParaRPr lang="ru-RU" sz="2000" dirty="0"/>
        </a:p>
      </dgm:t>
    </dgm:pt>
    <dgm:pt modelId="{7A4B73C7-D109-420F-AF58-9E6056A45593}" type="parTrans" cxnId="{DDF927B9-1033-45F9-B431-D4DE837C41F7}">
      <dgm:prSet/>
      <dgm:spPr/>
      <dgm:t>
        <a:bodyPr/>
        <a:lstStyle/>
        <a:p>
          <a:endParaRPr lang="ru-RU"/>
        </a:p>
      </dgm:t>
    </dgm:pt>
    <dgm:pt modelId="{47308BC0-67F3-4B6A-AC21-1887AAC153C2}" type="sibTrans" cxnId="{DDF927B9-1033-45F9-B431-D4DE837C41F7}">
      <dgm:prSet/>
      <dgm:spPr/>
      <dgm:t>
        <a:bodyPr/>
        <a:lstStyle/>
        <a:p>
          <a:endParaRPr lang="ru-RU"/>
        </a:p>
      </dgm:t>
    </dgm:pt>
    <dgm:pt modelId="{F9F7DA1A-39EC-4EBB-BAA3-1C98937440D3}">
      <dgm:prSet custT="1"/>
      <dgm:spPr/>
      <dgm:t>
        <a:bodyPr/>
        <a:lstStyle/>
        <a:p>
          <a:pPr algn="l"/>
          <a:r>
            <a:rPr lang="ru-RU" sz="2000" dirty="0" smtClean="0"/>
            <a:t>Обращение к специалистам, получение рекомендаций</a:t>
          </a:r>
        </a:p>
      </dgm:t>
    </dgm:pt>
    <dgm:pt modelId="{AA8F47B4-2848-41E3-9319-7F6B0ECA4E3B}" type="parTrans" cxnId="{35C557B3-3B06-4E7B-99B3-BDA1DB556F44}">
      <dgm:prSet/>
      <dgm:spPr/>
      <dgm:t>
        <a:bodyPr/>
        <a:lstStyle/>
        <a:p>
          <a:endParaRPr lang="ru-RU"/>
        </a:p>
      </dgm:t>
    </dgm:pt>
    <dgm:pt modelId="{AE208A7F-9F93-495C-B148-AD430283FF2B}" type="sibTrans" cxnId="{35C557B3-3B06-4E7B-99B3-BDA1DB556F44}">
      <dgm:prSet/>
      <dgm:spPr/>
      <dgm:t>
        <a:bodyPr/>
        <a:lstStyle/>
        <a:p>
          <a:endParaRPr lang="ru-RU"/>
        </a:p>
      </dgm:t>
    </dgm:pt>
    <dgm:pt modelId="{B9198D2B-6925-4F34-8D0F-00F5699CE1DF}">
      <dgm:prSet/>
      <dgm:spPr/>
      <dgm:t>
        <a:bodyPr/>
        <a:lstStyle/>
        <a:p>
          <a:pPr algn="l"/>
          <a:r>
            <a:rPr lang="ru-RU" dirty="0" smtClean="0"/>
            <a:t>Пересмотр и подбор содержания и видов деятельности с учетом потребностей  РЕБЕНКА</a:t>
          </a:r>
        </a:p>
      </dgm:t>
    </dgm:pt>
    <dgm:pt modelId="{639FBC33-E850-4A03-A8FA-5FE3932902E0}" type="parTrans" cxnId="{05361390-BACD-4F57-8634-7FBDCDC6D199}">
      <dgm:prSet/>
      <dgm:spPr/>
      <dgm:t>
        <a:bodyPr/>
        <a:lstStyle/>
        <a:p>
          <a:endParaRPr lang="ru-RU"/>
        </a:p>
      </dgm:t>
    </dgm:pt>
    <dgm:pt modelId="{39579891-6409-40D9-A8F4-C52EC42307CB}" type="sibTrans" cxnId="{05361390-BACD-4F57-8634-7FBDCDC6D199}">
      <dgm:prSet/>
      <dgm:spPr/>
      <dgm:t>
        <a:bodyPr/>
        <a:lstStyle/>
        <a:p>
          <a:endParaRPr lang="ru-RU"/>
        </a:p>
      </dgm:t>
    </dgm:pt>
    <dgm:pt modelId="{4124173D-B77A-4FA0-B224-6A0A2742654A}">
      <dgm:prSet custT="1"/>
      <dgm:spPr/>
      <dgm:t>
        <a:bodyPr/>
        <a:lstStyle/>
        <a:p>
          <a:pPr algn="l"/>
          <a:r>
            <a:rPr lang="ru-RU" sz="2000" dirty="0" smtClean="0"/>
            <a:t>Учет интересов, пожеланий, склонностей…</a:t>
          </a:r>
          <a:endParaRPr lang="ru-RU" sz="2000" dirty="0"/>
        </a:p>
      </dgm:t>
    </dgm:pt>
    <dgm:pt modelId="{4366BD79-B9B7-4AF8-A1BF-069104FA3A0B}" type="parTrans" cxnId="{C8F8B714-1410-44F9-B39E-60BF7E97508C}">
      <dgm:prSet/>
      <dgm:spPr/>
      <dgm:t>
        <a:bodyPr/>
        <a:lstStyle/>
        <a:p>
          <a:endParaRPr lang="ru-RU"/>
        </a:p>
      </dgm:t>
    </dgm:pt>
    <dgm:pt modelId="{ED3F0CEC-BF99-4314-B45F-BC1628135F06}" type="sibTrans" cxnId="{C8F8B714-1410-44F9-B39E-60BF7E97508C}">
      <dgm:prSet/>
      <dgm:spPr/>
      <dgm:t>
        <a:bodyPr/>
        <a:lstStyle/>
        <a:p>
          <a:endParaRPr lang="ru-RU"/>
        </a:p>
      </dgm:t>
    </dgm:pt>
    <dgm:pt modelId="{DEAB6060-1349-40ED-B2DB-CCB0033D96FC}" type="pres">
      <dgm:prSet presAssocID="{E38CA035-5987-4089-901D-D340849736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4E3ED1-3899-420C-AA0F-7EDD7BC2FBE6}" type="pres">
      <dgm:prSet presAssocID="{46BD99C8-3F7C-4575-B472-E4B58D2F2B74}" presName="root" presStyleCnt="0"/>
      <dgm:spPr/>
    </dgm:pt>
    <dgm:pt modelId="{3EA24610-085B-424F-983C-302EDA29A642}" type="pres">
      <dgm:prSet presAssocID="{46BD99C8-3F7C-4575-B472-E4B58D2F2B74}" presName="rootComposite" presStyleCnt="0"/>
      <dgm:spPr/>
    </dgm:pt>
    <dgm:pt modelId="{3969FB8B-58F3-48F6-8F4A-227D097759FA}" type="pres">
      <dgm:prSet presAssocID="{46BD99C8-3F7C-4575-B472-E4B58D2F2B74}" presName="rootText" presStyleLbl="node1" presStyleIdx="0" presStyleCnt="2" custScaleX="156028"/>
      <dgm:spPr/>
      <dgm:t>
        <a:bodyPr/>
        <a:lstStyle/>
        <a:p>
          <a:endParaRPr lang="ru-RU"/>
        </a:p>
      </dgm:t>
    </dgm:pt>
    <dgm:pt modelId="{2F4D152C-7B37-41C3-B1DE-4925F09671CC}" type="pres">
      <dgm:prSet presAssocID="{46BD99C8-3F7C-4575-B472-E4B58D2F2B74}" presName="rootConnector" presStyleLbl="node1" presStyleIdx="0" presStyleCnt="2"/>
      <dgm:spPr/>
      <dgm:t>
        <a:bodyPr/>
        <a:lstStyle/>
        <a:p>
          <a:endParaRPr lang="ru-RU"/>
        </a:p>
      </dgm:t>
    </dgm:pt>
    <dgm:pt modelId="{7430972A-0542-4F42-98FE-EBFEC1A07501}" type="pres">
      <dgm:prSet presAssocID="{46BD99C8-3F7C-4575-B472-E4B58D2F2B74}" presName="childShape" presStyleCnt="0"/>
      <dgm:spPr/>
    </dgm:pt>
    <dgm:pt modelId="{8CA7CB0F-7CF5-4728-A7CB-E0EE4A65CAD9}" type="pres">
      <dgm:prSet presAssocID="{AA8F47B4-2848-41E3-9319-7F6B0ECA4E3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CD93A49-1A30-4304-9012-8007E860CB59}" type="pres">
      <dgm:prSet presAssocID="{F9F7DA1A-39EC-4EBB-BAA3-1C98937440D3}" presName="childText" presStyleLbl="bgAcc1" presStyleIdx="0" presStyleCnt="4" custScaleX="211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4A3B9-0DF2-4A71-9AE6-A63F9576FFA2}" type="pres">
      <dgm:prSet presAssocID="{639FBC33-E850-4A03-A8FA-5FE3932902E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6B2D9222-5A44-4CE8-99B2-3B9A605D86D0}" type="pres">
      <dgm:prSet presAssocID="{B9198D2B-6925-4F34-8D0F-00F5699CE1DF}" presName="childText" presStyleLbl="bgAcc1" presStyleIdx="1" presStyleCnt="4" custScaleX="21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6C874-0B28-4567-B674-8429D7002971}" type="pres">
      <dgm:prSet presAssocID="{7A6542A7-0E38-496D-8743-4A91867EDE6A}" presName="root" presStyleCnt="0"/>
      <dgm:spPr/>
    </dgm:pt>
    <dgm:pt modelId="{1FE5AD5C-CD19-4368-80D2-1AE42BD956B4}" type="pres">
      <dgm:prSet presAssocID="{7A6542A7-0E38-496D-8743-4A91867EDE6A}" presName="rootComposite" presStyleCnt="0"/>
      <dgm:spPr/>
    </dgm:pt>
    <dgm:pt modelId="{3577E986-2342-491D-9427-8E067666431E}" type="pres">
      <dgm:prSet presAssocID="{7A6542A7-0E38-496D-8743-4A91867EDE6A}" presName="rootText" presStyleLbl="node1" presStyleIdx="1" presStyleCnt="2" custScaleX="156206"/>
      <dgm:spPr/>
      <dgm:t>
        <a:bodyPr/>
        <a:lstStyle/>
        <a:p>
          <a:endParaRPr lang="ru-RU"/>
        </a:p>
      </dgm:t>
    </dgm:pt>
    <dgm:pt modelId="{F24D6234-38FD-4B41-A93E-9B5D77A12918}" type="pres">
      <dgm:prSet presAssocID="{7A6542A7-0E38-496D-8743-4A91867EDE6A}" presName="rootConnector" presStyleLbl="node1" presStyleIdx="1" presStyleCnt="2"/>
      <dgm:spPr/>
      <dgm:t>
        <a:bodyPr/>
        <a:lstStyle/>
        <a:p>
          <a:endParaRPr lang="ru-RU"/>
        </a:p>
      </dgm:t>
    </dgm:pt>
    <dgm:pt modelId="{FF81E432-FFF6-470E-B6A9-918942B92C9D}" type="pres">
      <dgm:prSet presAssocID="{7A6542A7-0E38-496D-8743-4A91867EDE6A}" presName="childShape" presStyleCnt="0"/>
      <dgm:spPr/>
    </dgm:pt>
    <dgm:pt modelId="{6F533F85-78B7-40FD-96B0-9D6DED6571B9}" type="pres">
      <dgm:prSet presAssocID="{7A4B73C7-D109-420F-AF58-9E6056A45593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BA97035-2FF5-43DB-ABC7-0DF4A96DA09C}" type="pres">
      <dgm:prSet presAssocID="{CB976D20-E073-4975-9F0D-001961EDB0B1}" presName="childText" presStyleLbl="bgAcc1" presStyleIdx="2" presStyleCnt="4" custScaleX="20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33315-7A7C-4EA2-836A-96F1AFB87B8B}" type="pres">
      <dgm:prSet presAssocID="{4366BD79-B9B7-4AF8-A1BF-069104FA3A0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EAB6967-092D-4F4E-9C75-BAF9EB5EB6FF}" type="pres">
      <dgm:prSet presAssocID="{4124173D-B77A-4FA0-B224-6A0A2742654A}" presName="childText" presStyleLbl="bgAcc1" presStyleIdx="3" presStyleCnt="4" custScaleX="20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34AF4-8A32-46F6-B303-4B1D98A64E38}" type="presOf" srcId="{B9198D2B-6925-4F34-8D0F-00F5699CE1DF}" destId="{6B2D9222-5A44-4CE8-99B2-3B9A605D86D0}" srcOrd="0" destOrd="0" presId="urn:microsoft.com/office/officeart/2005/8/layout/hierarchy3"/>
    <dgm:cxn modelId="{3B9CFCB8-C330-476A-B435-7FB7A0444D2B}" type="presOf" srcId="{46BD99C8-3F7C-4575-B472-E4B58D2F2B74}" destId="{3969FB8B-58F3-48F6-8F4A-227D097759FA}" srcOrd="0" destOrd="0" presId="urn:microsoft.com/office/officeart/2005/8/layout/hierarchy3"/>
    <dgm:cxn modelId="{515B71D6-E106-4F1C-90BA-A3F0BB6043C5}" srcId="{E38CA035-5987-4089-901D-D340849736C3}" destId="{46BD99C8-3F7C-4575-B472-E4B58D2F2B74}" srcOrd="0" destOrd="0" parTransId="{75016CF7-75E2-4F1E-991C-F121C11656FC}" sibTransId="{39C5345C-787E-49BB-9283-02A93D5ACB61}"/>
    <dgm:cxn modelId="{E215428D-F233-4FDA-8950-CA98C61DF5AD}" type="presOf" srcId="{46BD99C8-3F7C-4575-B472-E4B58D2F2B74}" destId="{2F4D152C-7B37-41C3-B1DE-4925F09671CC}" srcOrd="1" destOrd="0" presId="urn:microsoft.com/office/officeart/2005/8/layout/hierarchy3"/>
    <dgm:cxn modelId="{EC290ED3-F78D-4373-BA8C-89946FF28239}" type="presOf" srcId="{639FBC33-E850-4A03-A8FA-5FE3932902E0}" destId="{B8F4A3B9-0DF2-4A71-9AE6-A63F9576FFA2}" srcOrd="0" destOrd="0" presId="urn:microsoft.com/office/officeart/2005/8/layout/hierarchy3"/>
    <dgm:cxn modelId="{22CDEB3C-20AD-4CE6-A582-3102D5B84FC0}" type="presOf" srcId="{7A6542A7-0E38-496D-8743-4A91867EDE6A}" destId="{3577E986-2342-491D-9427-8E067666431E}" srcOrd="0" destOrd="0" presId="urn:microsoft.com/office/officeart/2005/8/layout/hierarchy3"/>
    <dgm:cxn modelId="{55C6001A-668F-4589-9F07-A365AB504E3F}" type="presOf" srcId="{4366BD79-B9B7-4AF8-A1BF-069104FA3A0B}" destId="{DEA33315-7A7C-4EA2-836A-96F1AFB87B8B}" srcOrd="0" destOrd="0" presId="urn:microsoft.com/office/officeart/2005/8/layout/hierarchy3"/>
    <dgm:cxn modelId="{E8C73645-2A76-450F-A5DA-C40B2781303D}" type="presOf" srcId="{AA8F47B4-2848-41E3-9319-7F6B0ECA4E3B}" destId="{8CA7CB0F-7CF5-4728-A7CB-E0EE4A65CAD9}" srcOrd="0" destOrd="0" presId="urn:microsoft.com/office/officeart/2005/8/layout/hierarchy3"/>
    <dgm:cxn modelId="{DDF927B9-1033-45F9-B431-D4DE837C41F7}" srcId="{7A6542A7-0E38-496D-8743-4A91867EDE6A}" destId="{CB976D20-E073-4975-9F0D-001961EDB0B1}" srcOrd="0" destOrd="0" parTransId="{7A4B73C7-D109-420F-AF58-9E6056A45593}" sibTransId="{47308BC0-67F3-4B6A-AC21-1887AAC153C2}"/>
    <dgm:cxn modelId="{479A38D9-6A41-4D7B-AC38-2AAFAF73379D}" type="presOf" srcId="{E38CA035-5987-4089-901D-D340849736C3}" destId="{DEAB6060-1349-40ED-B2DB-CCB0033D96FC}" srcOrd="0" destOrd="0" presId="urn:microsoft.com/office/officeart/2005/8/layout/hierarchy3"/>
    <dgm:cxn modelId="{4E63F9BF-BE5E-4C4E-9E7D-DA35483BB2BA}" type="presOf" srcId="{F9F7DA1A-39EC-4EBB-BAA3-1C98937440D3}" destId="{5CD93A49-1A30-4304-9012-8007E860CB59}" srcOrd="0" destOrd="0" presId="urn:microsoft.com/office/officeart/2005/8/layout/hierarchy3"/>
    <dgm:cxn modelId="{05361390-BACD-4F57-8634-7FBDCDC6D199}" srcId="{46BD99C8-3F7C-4575-B472-E4B58D2F2B74}" destId="{B9198D2B-6925-4F34-8D0F-00F5699CE1DF}" srcOrd="1" destOrd="0" parTransId="{639FBC33-E850-4A03-A8FA-5FE3932902E0}" sibTransId="{39579891-6409-40D9-A8F4-C52EC42307CB}"/>
    <dgm:cxn modelId="{35C557B3-3B06-4E7B-99B3-BDA1DB556F44}" srcId="{46BD99C8-3F7C-4575-B472-E4B58D2F2B74}" destId="{F9F7DA1A-39EC-4EBB-BAA3-1C98937440D3}" srcOrd="0" destOrd="0" parTransId="{AA8F47B4-2848-41E3-9319-7F6B0ECA4E3B}" sibTransId="{AE208A7F-9F93-495C-B148-AD430283FF2B}"/>
    <dgm:cxn modelId="{6AD35C85-1D3E-41B2-B483-13ABE61F0B31}" type="presOf" srcId="{4124173D-B77A-4FA0-B224-6A0A2742654A}" destId="{FEAB6967-092D-4F4E-9C75-BAF9EB5EB6FF}" srcOrd="0" destOrd="0" presId="urn:microsoft.com/office/officeart/2005/8/layout/hierarchy3"/>
    <dgm:cxn modelId="{1473E53F-9999-4BB1-8244-E2C3F566F96A}" srcId="{E38CA035-5987-4089-901D-D340849736C3}" destId="{7A6542A7-0E38-496D-8743-4A91867EDE6A}" srcOrd="1" destOrd="0" parTransId="{9A2ACB04-67A0-4E96-BABD-BE242F690918}" sibTransId="{87C0449B-A386-4049-92B9-CB5A367EB478}"/>
    <dgm:cxn modelId="{C8F8B714-1410-44F9-B39E-60BF7E97508C}" srcId="{7A6542A7-0E38-496D-8743-4A91867EDE6A}" destId="{4124173D-B77A-4FA0-B224-6A0A2742654A}" srcOrd="1" destOrd="0" parTransId="{4366BD79-B9B7-4AF8-A1BF-069104FA3A0B}" sibTransId="{ED3F0CEC-BF99-4314-B45F-BC1628135F06}"/>
    <dgm:cxn modelId="{C2BFD1D2-9977-4EA2-A7B8-4E76112DB109}" type="presOf" srcId="{7A6542A7-0E38-496D-8743-4A91867EDE6A}" destId="{F24D6234-38FD-4B41-A93E-9B5D77A12918}" srcOrd="1" destOrd="0" presId="urn:microsoft.com/office/officeart/2005/8/layout/hierarchy3"/>
    <dgm:cxn modelId="{81551858-5D88-4797-AFCD-E548CA010E3F}" type="presOf" srcId="{CB976D20-E073-4975-9F0D-001961EDB0B1}" destId="{2BA97035-2FF5-43DB-ABC7-0DF4A96DA09C}" srcOrd="0" destOrd="0" presId="urn:microsoft.com/office/officeart/2005/8/layout/hierarchy3"/>
    <dgm:cxn modelId="{894762E4-0266-48DB-8A5D-CD115F28C7EF}" type="presOf" srcId="{7A4B73C7-D109-420F-AF58-9E6056A45593}" destId="{6F533F85-78B7-40FD-96B0-9D6DED6571B9}" srcOrd="0" destOrd="0" presId="urn:microsoft.com/office/officeart/2005/8/layout/hierarchy3"/>
    <dgm:cxn modelId="{1D09A06E-0568-4D1D-AC29-CECDD4520411}" type="presParOf" srcId="{DEAB6060-1349-40ED-B2DB-CCB0033D96FC}" destId="{DB4E3ED1-3899-420C-AA0F-7EDD7BC2FBE6}" srcOrd="0" destOrd="0" presId="urn:microsoft.com/office/officeart/2005/8/layout/hierarchy3"/>
    <dgm:cxn modelId="{5DDE1FC1-5DE7-4CDC-96BE-E0CBCFB1A1E3}" type="presParOf" srcId="{DB4E3ED1-3899-420C-AA0F-7EDD7BC2FBE6}" destId="{3EA24610-085B-424F-983C-302EDA29A642}" srcOrd="0" destOrd="0" presId="urn:microsoft.com/office/officeart/2005/8/layout/hierarchy3"/>
    <dgm:cxn modelId="{AA0A8FF2-4623-4C25-9394-FA364593FBBD}" type="presParOf" srcId="{3EA24610-085B-424F-983C-302EDA29A642}" destId="{3969FB8B-58F3-48F6-8F4A-227D097759FA}" srcOrd="0" destOrd="0" presId="urn:microsoft.com/office/officeart/2005/8/layout/hierarchy3"/>
    <dgm:cxn modelId="{75D59F23-F86D-40A8-AE4E-E06229748E05}" type="presParOf" srcId="{3EA24610-085B-424F-983C-302EDA29A642}" destId="{2F4D152C-7B37-41C3-B1DE-4925F09671CC}" srcOrd="1" destOrd="0" presId="urn:microsoft.com/office/officeart/2005/8/layout/hierarchy3"/>
    <dgm:cxn modelId="{14AB4BFA-45DF-4610-AE1C-4E146964F9C7}" type="presParOf" srcId="{DB4E3ED1-3899-420C-AA0F-7EDD7BC2FBE6}" destId="{7430972A-0542-4F42-98FE-EBFEC1A07501}" srcOrd="1" destOrd="0" presId="urn:microsoft.com/office/officeart/2005/8/layout/hierarchy3"/>
    <dgm:cxn modelId="{734A6254-3825-4065-B6D4-679A660D457D}" type="presParOf" srcId="{7430972A-0542-4F42-98FE-EBFEC1A07501}" destId="{8CA7CB0F-7CF5-4728-A7CB-E0EE4A65CAD9}" srcOrd="0" destOrd="0" presId="urn:microsoft.com/office/officeart/2005/8/layout/hierarchy3"/>
    <dgm:cxn modelId="{5E58D9EE-96EB-4990-896E-1FD443E7447C}" type="presParOf" srcId="{7430972A-0542-4F42-98FE-EBFEC1A07501}" destId="{5CD93A49-1A30-4304-9012-8007E860CB59}" srcOrd="1" destOrd="0" presId="urn:microsoft.com/office/officeart/2005/8/layout/hierarchy3"/>
    <dgm:cxn modelId="{0C77814A-F52C-4F12-92CC-4D5585A7CD70}" type="presParOf" srcId="{7430972A-0542-4F42-98FE-EBFEC1A07501}" destId="{B8F4A3B9-0DF2-4A71-9AE6-A63F9576FFA2}" srcOrd="2" destOrd="0" presId="urn:microsoft.com/office/officeart/2005/8/layout/hierarchy3"/>
    <dgm:cxn modelId="{4F963AB2-ADF9-4694-9DA2-3BCA3B075A39}" type="presParOf" srcId="{7430972A-0542-4F42-98FE-EBFEC1A07501}" destId="{6B2D9222-5A44-4CE8-99B2-3B9A605D86D0}" srcOrd="3" destOrd="0" presId="urn:microsoft.com/office/officeart/2005/8/layout/hierarchy3"/>
    <dgm:cxn modelId="{0D50109E-71B3-4395-B3C3-2027CBAC86D1}" type="presParOf" srcId="{DEAB6060-1349-40ED-B2DB-CCB0033D96FC}" destId="{AC16C874-0B28-4567-B674-8429D7002971}" srcOrd="1" destOrd="0" presId="urn:microsoft.com/office/officeart/2005/8/layout/hierarchy3"/>
    <dgm:cxn modelId="{32A967FE-5AA4-4964-919B-522652AA33C7}" type="presParOf" srcId="{AC16C874-0B28-4567-B674-8429D7002971}" destId="{1FE5AD5C-CD19-4368-80D2-1AE42BD956B4}" srcOrd="0" destOrd="0" presId="urn:microsoft.com/office/officeart/2005/8/layout/hierarchy3"/>
    <dgm:cxn modelId="{E3FF6425-FF76-4E53-A6D4-1A83B9DB16DF}" type="presParOf" srcId="{1FE5AD5C-CD19-4368-80D2-1AE42BD956B4}" destId="{3577E986-2342-491D-9427-8E067666431E}" srcOrd="0" destOrd="0" presId="urn:microsoft.com/office/officeart/2005/8/layout/hierarchy3"/>
    <dgm:cxn modelId="{6E019501-CC30-4645-B265-4AD6AC9E5B80}" type="presParOf" srcId="{1FE5AD5C-CD19-4368-80D2-1AE42BD956B4}" destId="{F24D6234-38FD-4B41-A93E-9B5D77A12918}" srcOrd="1" destOrd="0" presId="urn:microsoft.com/office/officeart/2005/8/layout/hierarchy3"/>
    <dgm:cxn modelId="{107DF60A-4A00-48E4-9A18-0B44C22AF31A}" type="presParOf" srcId="{AC16C874-0B28-4567-B674-8429D7002971}" destId="{FF81E432-FFF6-470E-B6A9-918942B92C9D}" srcOrd="1" destOrd="0" presId="urn:microsoft.com/office/officeart/2005/8/layout/hierarchy3"/>
    <dgm:cxn modelId="{4D4432BF-3B13-4D3A-9F0D-70720DC1B03E}" type="presParOf" srcId="{FF81E432-FFF6-470E-B6A9-918942B92C9D}" destId="{6F533F85-78B7-40FD-96B0-9D6DED6571B9}" srcOrd="0" destOrd="0" presId="urn:microsoft.com/office/officeart/2005/8/layout/hierarchy3"/>
    <dgm:cxn modelId="{0A1677DE-D15F-42CB-9232-97A9501882F0}" type="presParOf" srcId="{FF81E432-FFF6-470E-B6A9-918942B92C9D}" destId="{2BA97035-2FF5-43DB-ABC7-0DF4A96DA09C}" srcOrd="1" destOrd="0" presId="urn:microsoft.com/office/officeart/2005/8/layout/hierarchy3"/>
    <dgm:cxn modelId="{B8B69FCA-450C-4CCC-9B30-F40D8B656330}" type="presParOf" srcId="{FF81E432-FFF6-470E-B6A9-918942B92C9D}" destId="{DEA33315-7A7C-4EA2-836A-96F1AFB87B8B}" srcOrd="2" destOrd="0" presId="urn:microsoft.com/office/officeart/2005/8/layout/hierarchy3"/>
    <dgm:cxn modelId="{901C9D95-8679-4E1C-B816-39DEE3F3024E}" type="presParOf" srcId="{FF81E432-FFF6-470E-B6A9-918942B92C9D}" destId="{FEAB6967-092D-4F4E-9C75-BAF9EB5EB6F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F21EC-7937-4259-98FD-049AC403028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D4893-61F8-4782-97D1-A98AEA89B39A}" type="parTrans" cxnId="{B3C05F4A-F609-45B2-B02E-0DD16D3E6D50}">
      <dgm:prSet/>
      <dgm:spPr/>
      <dgm:t>
        <a:bodyPr/>
        <a:lstStyle/>
        <a:p>
          <a:endParaRPr lang="ru-RU"/>
        </a:p>
      </dgm:t>
    </dgm:pt>
    <dgm:pt modelId="{A370974F-181C-4645-A794-C08733667EF8}">
      <dgm:prSet phldrT="[Текст]" custT="1"/>
      <dgm:spPr/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 Федерального института развития образования РАНХиГС</a:t>
          </a:r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E8008740-74E8-4588-AF72-75E807CFD873}" type="sibTrans" cxnId="{B3C05F4A-F609-45B2-B02E-0DD16D3E6D50}">
      <dgm:prSet/>
      <dgm:spPr/>
      <dgm:t>
        <a:bodyPr/>
        <a:lstStyle/>
        <a:p>
          <a:endParaRPr lang="ru-RU"/>
        </a:p>
      </dgm:t>
    </dgm:pt>
    <dgm:pt modelId="{19AEDDC8-D7AA-4312-9670-79A726802E5A}" type="parTrans" cxnId="{45950D15-39FB-478C-A9DE-68F0D224616D}">
      <dgm:prSet/>
      <dgm:spPr/>
      <dgm:t>
        <a:bodyPr/>
        <a:lstStyle/>
        <a:p>
          <a:endParaRPr lang="ru-RU"/>
        </a:p>
      </dgm:t>
    </dgm:pt>
    <dgm:pt modelId="{7B380EEF-6BAE-49C9-84DC-E3895F53254F}">
      <dgm:prSet phldrT="[Текст]" custT="1"/>
      <dgm:spPr/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Шкалы </a:t>
          </a:r>
          <a:r>
            <a: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ECERS-R</a:t>
          </a:r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2950E-49C3-422B-8211-037DCEF3A6BA}" type="sibTrans" cxnId="{45950D15-39FB-478C-A9DE-68F0D224616D}">
      <dgm:prSet/>
      <dgm:spPr/>
      <dgm:t>
        <a:bodyPr/>
        <a:lstStyle/>
        <a:p>
          <a:endParaRPr lang="ru-RU"/>
        </a:p>
      </dgm:t>
    </dgm:pt>
    <dgm:pt modelId="{4C613D37-5216-4AD4-9D4F-43578F25F9CE}" type="parTrans" cxnId="{A92B3338-CBE6-4797-85E7-C5471B5A0117}">
      <dgm:prSet/>
      <dgm:spPr/>
      <dgm:t>
        <a:bodyPr/>
        <a:lstStyle/>
        <a:p>
          <a:endParaRPr lang="ru-RU"/>
        </a:p>
      </dgm:t>
    </dgm:pt>
    <dgm:pt modelId="{3C3C0F34-EDD2-4272-AFE7-529327B4D9B2}">
      <dgm:prSet phldrT="[Текст]" custT="1"/>
      <dgm:spPr/>
      <dgm:t>
        <a:bodyPr/>
        <a:lstStyle/>
        <a:p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Шкалы </a:t>
          </a:r>
          <a:r>
            <a: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ECERS-3</a:t>
          </a:r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2D7AA-BA94-4829-9F72-F1DE5B72A57A}" type="sibTrans" cxnId="{A92B3338-CBE6-4797-85E7-C5471B5A0117}">
      <dgm:prSet/>
      <dgm:spPr/>
      <dgm:t>
        <a:bodyPr/>
        <a:lstStyle/>
        <a:p>
          <a:endParaRPr lang="ru-RU"/>
        </a:p>
      </dgm:t>
    </dgm:pt>
    <dgm:pt modelId="{E328EB34-C25F-40E6-A794-37EA75058455}" type="parTrans" cxnId="{252BD3C9-52AD-4CF6-8D7F-2CD9153390B8}">
      <dgm:prSet/>
      <dgm:spPr/>
      <dgm:t>
        <a:bodyPr/>
        <a:lstStyle/>
        <a:p>
          <a:endParaRPr lang="ru-RU"/>
        </a:p>
      </dgm:t>
    </dgm:pt>
    <dgm:pt modelId="{4573D0CA-6085-4A68-A522-5D573AFDC2AA}">
      <dgm:prSet custT="1"/>
      <dgm:spPr/>
      <dgm:t>
        <a:bodyPr/>
        <a:lstStyle/>
        <a:p>
          <a:r>
            <a:rPr lang="en-US" sz="1500" smtClean="0"/>
            <a:t> </a:t>
          </a:r>
          <a:r>
            <a:rPr lang="ru-RU" sz="2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«Оценка и развитие качества дошкольного образования» Вольфганг Титце и др.</a:t>
          </a:r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01385-7F0D-43EB-93D4-77483F35A697}" type="sibTrans" cxnId="{252BD3C9-52AD-4CF6-8D7F-2CD9153390B8}">
      <dgm:prSet/>
      <dgm:spPr/>
      <dgm:t>
        <a:bodyPr/>
        <a:lstStyle/>
        <a:p>
          <a:endParaRPr lang="ru-RU"/>
        </a:p>
      </dgm:t>
    </dgm:pt>
    <dgm:pt modelId="{97EA92FE-AB11-4CF8-8484-D60A38A3A160}" type="parTrans" cxnId="{0E515FE7-1FD8-4AA9-93E4-CF05BDE5B6DE}">
      <dgm:prSet/>
      <dgm:spPr/>
      <dgm:t>
        <a:bodyPr/>
        <a:lstStyle/>
        <a:p>
          <a:endParaRPr lang="ru-RU"/>
        </a:p>
      </dgm:t>
    </dgm:pt>
    <dgm:pt modelId="{1E60B3BB-8CFE-46AB-9F2A-608820F3F3BE}">
      <dgm:prSet/>
      <dgm:spPr/>
      <dgm:t>
        <a:bodyPr/>
        <a:lstStyle/>
        <a:p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Национальное исследование качества дошкольного образования АНО ДПО «Национальный институт качества образования», Москва (МКДО)</a:t>
          </a: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6DD2A2B-E547-40B2-AAE7-6A543FCAA5C4}" type="sibTrans" cxnId="{0E515FE7-1FD8-4AA9-93E4-CF05BDE5B6DE}">
      <dgm:prSet/>
      <dgm:spPr/>
      <dgm:t>
        <a:bodyPr/>
        <a:lstStyle/>
        <a:p>
          <a:endParaRPr lang="ru-RU"/>
        </a:p>
      </dgm:t>
    </dgm:pt>
    <dgm:pt modelId="{A108FE92-AC8D-490B-9A03-C8E66469D0FF}" type="pres">
      <dgm:prSet presAssocID="{2E3F21EC-7937-4259-98FD-049AC40302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47BF7-F2D1-45C5-9D62-95D98DEEB729}" type="pres">
      <dgm:prSet presAssocID="{A370974F-181C-4645-A794-C08733667EF8}" presName="comp" presStyleCnt="0"/>
      <dgm:spPr/>
      <dgm:t>
        <a:bodyPr/>
        <a:lstStyle/>
        <a:p>
          <a:endParaRPr/>
        </a:p>
      </dgm:t>
    </dgm:pt>
    <dgm:pt modelId="{D84D3A3E-1E26-4462-A965-AD3516B6E96C}" type="pres">
      <dgm:prSet presAssocID="{A370974F-181C-4645-A794-C08733667EF8}" presName="box" presStyleLbl="node1" presStyleIdx="0" presStyleCnt="5" custLinFactNeighborX="-793" custLinFactNeighborY="-7477"/>
      <dgm:spPr/>
      <dgm:t>
        <a:bodyPr/>
        <a:lstStyle/>
        <a:p>
          <a:endParaRPr lang="ru-RU"/>
        </a:p>
      </dgm:t>
    </dgm:pt>
    <dgm:pt modelId="{98C456E4-301A-4C77-B19E-7AB31A423272}" type="pres">
      <dgm:prSet presAssocID="{A370974F-181C-4645-A794-C08733667EF8}" presName="img" presStyleLbl="fgImgPlace1" presStyleIdx="0" presStyleCnt="5" custLinFactNeighborX="-4425" custLinFactNeighborY="-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/>
        </a:p>
      </dgm:t>
    </dgm:pt>
    <dgm:pt modelId="{BF199E0F-74E3-4D40-BBDB-E3CFBE7901FC}" type="pres">
      <dgm:prSet presAssocID="{A370974F-181C-4645-A794-C08733667EF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600E1-B0FA-4F56-A1EB-E6DA1B6EB6A0}" type="pres">
      <dgm:prSet presAssocID="{E8008740-74E8-4588-AF72-75E807CFD873}" presName="spacer" presStyleCnt="0"/>
      <dgm:spPr/>
      <dgm:t>
        <a:bodyPr/>
        <a:lstStyle/>
        <a:p>
          <a:endParaRPr/>
        </a:p>
      </dgm:t>
    </dgm:pt>
    <dgm:pt modelId="{C39DDCEC-A207-45C4-A312-7E6F4AB10845}" type="pres">
      <dgm:prSet presAssocID="{7B380EEF-6BAE-49C9-84DC-E3895F53254F}" presName="comp" presStyleCnt="0"/>
      <dgm:spPr/>
      <dgm:t>
        <a:bodyPr/>
        <a:lstStyle/>
        <a:p>
          <a:endParaRPr/>
        </a:p>
      </dgm:t>
    </dgm:pt>
    <dgm:pt modelId="{8F2BC200-0728-41B7-B707-6F203AD1BA95}" type="pres">
      <dgm:prSet presAssocID="{7B380EEF-6BAE-49C9-84DC-E3895F53254F}" presName="box" presStyleLbl="node1" presStyleIdx="1" presStyleCnt="5"/>
      <dgm:spPr/>
      <dgm:t>
        <a:bodyPr/>
        <a:lstStyle/>
        <a:p>
          <a:endParaRPr lang="ru-RU"/>
        </a:p>
      </dgm:t>
    </dgm:pt>
    <dgm:pt modelId="{6465BB7C-6069-4733-88CA-72BB58485E76}" type="pres">
      <dgm:prSet presAssocID="{7B380EEF-6BAE-49C9-84DC-E3895F53254F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/>
        </a:p>
      </dgm:t>
    </dgm:pt>
    <dgm:pt modelId="{B03CE0F8-0E56-4C25-8E5D-98E877E05490}" type="pres">
      <dgm:prSet presAssocID="{7B380EEF-6BAE-49C9-84DC-E3895F53254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3FFC3-498A-402D-8960-3CBE9223B781}" type="pres">
      <dgm:prSet presAssocID="{4F42950E-49C3-422B-8211-037DCEF3A6BA}" presName="spacer" presStyleCnt="0"/>
      <dgm:spPr/>
      <dgm:t>
        <a:bodyPr/>
        <a:lstStyle/>
        <a:p>
          <a:endParaRPr/>
        </a:p>
      </dgm:t>
    </dgm:pt>
    <dgm:pt modelId="{E43958C7-E79D-43C7-BB57-01AC8923822A}" type="pres">
      <dgm:prSet presAssocID="{3C3C0F34-EDD2-4272-AFE7-529327B4D9B2}" presName="comp" presStyleCnt="0"/>
      <dgm:spPr/>
      <dgm:t>
        <a:bodyPr/>
        <a:lstStyle/>
        <a:p>
          <a:endParaRPr/>
        </a:p>
      </dgm:t>
    </dgm:pt>
    <dgm:pt modelId="{CAF9B33C-6FC0-4EFE-A0C0-ED3708FCE0A9}" type="pres">
      <dgm:prSet presAssocID="{3C3C0F34-EDD2-4272-AFE7-529327B4D9B2}" presName="box" presStyleLbl="node1" presStyleIdx="2" presStyleCnt="5"/>
      <dgm:spPr/>
      <dgm:t>
        <a:bodyPr/>
        <a:lstStyle/>
        <a:p>
          <a:endParaRPr lang="ru-RU"/>
        </a:p>
      </dgm:t>
    </dgm:pt>
    <dgm:pt modelId="{5084C8DB-E2F0-486C-96DA-368B2FCB40F9}" type="pres">
      <dgm:prSet presAssocID="{3C3C0F34-EDD2-4272-AFE7-529327B4D9B2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/>
        </a:p>
      </dgm:t>
    </dgm:pt>
    <dgm:pt modelId="{5A30AECD-0A4F-47D3-9514-8712B9EC85BE}" type="pres">
      <dgm:prSet presAssocID="{3C3C0F34-EDD2-4272-AFE7-529327B4D9B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BEC7A-AFDD-44B2-A3E5-D7088973D97A}" type="pres">
      <dgm:prSet presAssocID="{AFA2D7AA-BA94-4829-9F72-F1DE5B72A57A}" presName="spacer" presStyleCnt="0"/>
      <dgm:spPr/>
      <dgm:t>
        <a:bodyPr/>
        <a:lstStyle/>
        <a:p>
          <a:endParaRPr/>
        </a:p>
      </dgm:t>
    </dgm:pt>
    <dgm:pt modelId="{BB4F6728-2CF1-40C6-AD58-C6ADE39AC8B2}" type="pres">
      <dgm:prSet presAssocID="{4573D0CA-6085-4A68-A522-5D573AFDC2AA}" presName="comp" presStyleCnt="0"/>
      <dgm:spPr/>
      <dgm:t>
        <a:bodyPr/>
        <a:lstStyle/>
        <a:p>
          <a:endParaRPr/>
        </a:p>
      </dgm:t>
    </dgm:pt>
    <dgm:pt modelId="{CA2D9F3C-CF83-4589-8954-36374E0230FC}" type="pres">
      <dgm:prSet presAssocID="{4573D0CA-6085-4A68-A522-5D573AFDC2AA}" presName="box" presStyleLbl="node1" presStyleIdx="3" presStyleCnt="5"/>
      <dgm:spPr/>
      <dgm:t>
        <a:bodyPr/>
        <a:lstStyle/>
        <a:p>
          <a:endParaRPr lang="ru-RU"/>
        </a:p>
      </dgm:t>
    </dgm:pt>
    <dgm:pt modelId="{3F5B0C12-183B-4E59-971D-3FEE43CB0D60}" type="pres">
      <dgm:prSet presAssocID="{4573D0CA-6085-4A68-A522-5D573AFDC2AA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E8776E-AC61-4020-AADC-80849A46931F}" type="pres">
      <dgm:prSet presAssocID="{4573D0CA-6085-4A68-A522-5D573AFDC2A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5BFE1-61E7-4C3E-8284-0B77B2C19AB0}" type="pres">
      <dgm:prSet presAssocID="{66601385-7F0D-43EB-93D4-77483F35A697}" presName="spacer" presStyleCnt="0"/>
      <dgm:spPr/>
      <dgm:t>
        <a:bodyPr/>
        <a:lstStyle/>
        <a:p>
          <a:endParaRPr/>
        </a:p>
      </dgm:t>
    </dgm:pt>
    <dgm:pt modelId="{25BB828F-AB37-4848-84C1-EF54E1F3B679}" type="pres">
      <dgm:prSet presAssocID="{1E60B3BB-8CFE-46AB-9F2A-608820F3F3BE}" presName="comp" presStyleCnt="0"/>
      <dgm:spPr/>
      <dgm:t>
        <a:bodyPr/>
        <a:lstStyle/>
        <a:p>
          <a:endParaRPr/>
        </a:p>
      </dgm:t>
    </dgm:pt>
    <dgm:pt modelId="{D4A193DE-0D71-4613-9CD2-CD1E28E0B423}" type="pres">
      <dgm:prSet presAssocID="{1E60B3BB-8CFE-46AB-9F2A-608820F3F3BE}" presName="box" presStyleLbl="node1" presStyleIdx="4" presStyleCnt="5" custLinFactNeighborX="1556" custLinFactNeighborY="2526"/>
      <dgm:spPr/>
      <dgm:t>
        <a:bodyPr/>
        <a:lstStyle/>
        <a:p>
          <a:endParaRPr lang="ru-RU"/>
        </a:p>
      </dgm:t>
    </dgm:pt>
    <dgm:pt modelId="{B3ABFA8E-7E71-4A08-9720-DBA0AD7BAE1E}" type="pres">
      <dgm:prSet presAssocID="{1E60B3BB-8CFE-46AB-9F2A-608820F3F3BE}" presName="img" presStyleLbl="fgImgPlace1" presStyleIdx="4" presStyleCnt="5"/>
      <dgm:spPr/>
      <dgm:t>
        <a:bodyPr/>
        <a:lstStyle/>
        <a:p>
          <a:endParaRPr lang="ru-RU"/>
        </a:p>
      </dgm:t>
    </dgm:pt>
    <dgm:pt modelId="{E3BDFC20-9A9A-48F3-A5BF-864C228BCD0B}" type="pres">
      <dgm:prSet presAssocID="{1E60B3BB-8CFE-46AB-9F2A-608820F3F3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06AD48-016E-43DD-B626-F35DF5CAC23F}" type="presOf" srcId="{1E60B3BB-8CFE-46AB-9F2A-608820F3F3BE}" destId="{D4A193DE-0D71-4613-9CD2-CD1E28E0B423}" srcOrd="0" destOrd="0" presId="urn:microsoft.com/office/officeart/2005/8/layout/vList4#1"/>
    <dgm:cxn modelId="{6D453AFE-D06A-4351-BE92-7A2676B6A6D6}" type="presOf" srcId="{3C3C0F34-EDD2-4272-AFE7-529327B4D9B2}" destId="{5A30AECD-0A4F-47D3-9514-8712B9EC85BE}" srcOrd="1" destOrd="0" presId="urn:microsoft.com/office/officeart/2005/8/layout/vList4#1"/>
    <dgm:cxn modelId="{ACD47779-DC8D-49A0-9997-2F5DDC3F412D}" type="presOf" srcId="{3C3C0F34-EDD2-4272-AFE7-529327B4D9B2}" destId="{CAF9B33C-6FC0-4EFE-A0C0-ED3708FCE0A9}" srcOrd="0" destOrd="0" presId="urn:microsoft.com/office/officeart/2005/8/layout/vList4#1"/>
    <dgm:cxn modelId="{D29075F4-E77A-44BA-879A-D0A6599D8FFB}" type="presOf" srcId="{4573D0CA-6085-4A68-A522-5D573AFDC2AA}" destId="{07E8776E-AC61-4020-AADC-80849A46931F}" srcOrd="1" destOrd="0" presId="urn:microsoft.com/office/officeart/2005/8/layout/vList4#1"/>
    <dgm:cxn modelId="{24185157-E86A-4B18-9C9D-41A8737F7C13}" type="presOf" srcId="{7B380EEF-6BAE-49C9-84DC-E3895F53254F}" destId="{B03CE0F8-0E56-4C25-8E5D-98E877E05490}" srcOrd="1" destOrd="0" presId="urn:microsoft.com/office/officeart/2005/8/layout/vList4#1"/>
    <dgm:cxn modelId="{0E515FE7-1FD8-4AA9-93E4-CF05BDE5B6DE}" srcId="{2E3F21EC-7937-4259-98FD-049AC403028E}" destId="{1E60B3BB-8CFE-46AB-9F2A-608820F3F3BE}" srcOrd="4" destOrd="0" parTransId="{97EA92FE-AB11-4CF8-8484-D60A38A3A160}" sibTransId="{A6DD2A2B-E547-40B2-AAE7-6A543FCAA5C4}"/>
    <dgm:cxn modelId="{0DF45C05-7FF0-4BE0-B954-12B9A1F236D3}" type="presOf" srcId="{4573D0CA-6085-4A68-A522-5D573AFDC2AA}" destId="{CA2D9F3C-CF83-4589-8954-36374E0230FC}" srcOrd="0" destOrd="0" presId="urn:microsoft.com/office/officeart/2005/8/layout/vList4#1"/>
    <dgm:cxn modelId="{A92B3338-CBE6-4797-85E7-C5471B5A0117}" srcId="{2E3F21EC-7937-4259-98FD-049AC403028E}" destId="{3C3C0F34-EDD2-4272-AFE7-529327B4D9B2}" srcOrd="2" destOrd="0" parTransId="{4C613D37-5216-4AD4-9D4F-43578F25F9CE}" sibTransId="{AFA2D7AA-BA94-4829-9F72-F1DE5B72A57A}"/>
    <dgm:cxn modelId="{14BBAAC7-DA33-4054-9D5D-827BF9F2DD53}" type="presOf" srcId="{2E3F21EC-7937-4259-98FD-049AC403028E}" destId="{A108FE92-AC8D-490B-9A03-C8E66469D0FF}" srcOrd="0" destOrd="0" presId="urn:microsoft.com/office/officeart/2005/8/layout/vList4#1"/>
    <dgm:cxn modelId="{B3C05F4A-F609-45B2-B02E-0DD16D3E6D50}" srcId="{2E3F21EC-7937-4259-98FD-049AC403028E}" destId="{A370974F-181C-4645-A794-C08733667EF8}" srcOrd="0" destOrd="0" parTransId="{CD1D4893-61F8-4782-97D1-A98AEA89B39A}" sibTransId="{E8008740-74E8-4588-AF72-75E807CFD873}"/>
    <dgm:cxn modelId="{488DCDE7-3B4D-41D2-A786-9B14985C31BB}" type="presOf" srcId="{1E60B3BB-8CFE-46AB-9F2A-608820F3F3BE}" destId="{E3BDFC20-9A9A-48F3-A5BF-864C228BCD0B}" srcOrd="1" destOrd="0" presId="urn:microsoft.com/office/officeart/2005/8/layout/vList4#1"/>
    <dgm:cxn modelId="{252BD3C9-52AD-4CF6-8D7F-2CD9153390B8}" srcId="{2E3F21EC-7937-4259-98FD-049AC403028E}" destId="{4573D0CA-6085-4A68-A522-5D573AFDC2AA}" srcOrd="3" destOrd="0" parTransId="{E328EB34-C25F-40E6-A794-37EA75058455}" sibTransId="{66601385-7F0D-43EB-93D4-77483F35A697}"/>
    <dgm:cxn modelId="{45950D15-39FB-478C-A9DE-68F0D224616D}" srcId="{2E3F21EC-7937-4259-98FD-049AC403028E}" destId="{7B380EEF-6BAE-49C9-84DC-E3895F53254F}" srcOrd="1" destOrd="0" parTransId="{19AEDDC8-D7AA-4312-9670-79A726802E5A}" sibTransId="{4F42950E-49C3-422B-8211-037DCEF3A6BA}"/>
    <dgm:cxn modelId="{3F4C4FC2-F8BD-4E25-8D95-475B6D11C156}" type="presOf" srcId="{7B380EEF-6BAE-49C9-84DC-E3895F53254F}" destId="{8F2BC200-0728-41B7-B707-6F203AD1BA95}" srcOrd="0" destOrd="0" presId="urn:microsoft.com/office/officeart/2005/8/layout/vList4#1"/>
    <dgm:cxn modelId="{E2555AC9-3C07-43F9-99F0-8054E6B7B86F}" type="presOf" srcId="{A370974F-181C-4645-A794-C08733667EF8}" destId="{BF199E0F-74E3-4D40-BBDB-E3CFBE7901FC}" srcOrd="1" destOrd="0" presId="urn:microsoft.com/office/officeart/2005/8/layout/vList4#1"/>
    <dgm:cxn modelId="{2D0FD647-91C9-4E9F-813C-D9CDBD227DD1}" type="presOf" srcId="{A370974F-181C-4645-A794-C08733667EF8}" destId="{D84D3A3E-1E26-4462-A965-AD3516B6E96C}" srcOrd="0" destOrd="0" presId="urn:microsoft.com/office/officeart/2005/8/layout/vList4#1"/>
    <dgm:cxn modelId="{D7756AE1-C0E2-4191-BB90-56AB6FD45088}" type="presParOf" srcId="{A108FE92-AC8D-490B-9A03-C8E66469D0FF}" destId="{29947BF7-F2D1-45C5-9D62-95D98DEEB729}" srcOrd="0" destOrd="0" presId="urn:microsoft.com/office/officeart/2005/8/layout/vList4#1"/>
    <dgm:cxn modelId="{50A7471A-DD9F-4633-A29D-51CCAD19542E}" type="presParOf" srcId="{29947BF7-F2D1-45C5-9D62-95D98DEEB729}" destId="{D84D3A3E-1E26-4462-A965-AD3516B6E96C}" srcOrd="0" destOrd="0" presId="urn:microsoft.com/office/officeart/2005/8/layout/vList4#1"/>
    <dgm:cxn modelId="{ACE64992-6281-4729-8216-FD41943E21AD}" type="presParOf" srcId="{29947BF7-F2D1-45C5-9D62-95D98DEEB729}" destId="{98C456E4-301A-4C77-B19E-7AB31A423272}" srcOrd="1" destOrd="0" presId="urn:microsoft.com/office/officeart/2005/8/layout/vList4#1"/>
    <dgm:cxn modelId="{8D5C7394-9EC9-4C33-BC80-1E608B5B262B}" type="presParOf" srcId="{29947BF7-F2D1-45C5-9D62-95D98DEEB729}" destId="{BF199E0F-74E3-4D40-BBDB-E3CFBE7901FC}" srcOrd="2" destOrd="0" presId="urn:microsoft.com/office/officeart/2005/8/layout/vList4#1"/>
    <dgm:cxn modelId="{6AB3D4C0-207E-4923-8A23-A9E1D6CD0E20}" type="presParOf" srcId="{A108FE92-AC8D-490B-9A03-C8E66469D0FF}" destId="{359600E1-B0FA-4F56-A1EB-E6DA1B6EB6A0}" srcOrd="1" destOrd="0" presId="urn:microsoft.com/office/officeart/2005/8/layout/vList4#1"/>
    <dgm:cxn modelId="{749F4E95-73DB-4A95-9354-7F16B3DF6892}" type="presParOf" srcId="{A108FE92-AC8D-490B-9A03-C8E66469D0FF}" destId="{C39DDCEC-A207-45C4-A312-7E6F4AB10845}" srcOrd="2" destOrd="0" presId="urn:microsoft.com/office/officeart/2005/8/layout/vList4#1"/>
    <dgm:cxn modelId="{71D3F8EF-35CF-47E6-A801-133D9C209286}" type="presParOf" srcId="{C39DDCEC-A207-45C4-A312-7E6F4AB10845}" destId="{8F2BC200-0728-41B7-B707-6F203AD1BA95}" srcOrd="0" destOrd="0" presId="urn:microsoft.com/office/officeart/2005/8/layout/vList4#1"/>
    <dgm:cxn modelId="{2FB6021F-D91B-482C-9F65-49158A28FE29}" type="presParOf" srcId="{C39DDCEC-A207-45C4-A312-7E6F4AB10845}" destId="{6465BB7C-6069-4733-88CA-72BB58485E76}" srcOrd="1" destOrd="0" presId="urn:microsoft.com/office/officeart/2005/8/layout/vList4#1"/>
    <dgm:cxn modelId="{17EC7C71-DDD8-4DD5-8C08-C1C9B25B2245}" type="presParOf" srcId="{C39DDCEC-A207-45C4-A312-7E6F4AB10845}" destId="{B03CE0F8-0E56-4C25-8E5D-98E877E05490}" srcOrd="2" destOrd="0" presId="urn:microsoft.com/office/officeart/2005/8/layout/vList4#1"/>
    <dgm:cxn modelId="{BEA1549D-46FD-41CB-8070-0E661BFFC7FA}" type="presParOf" srcId="{A108FE92-AC8D-490B-9A03-C8E66469D0FF}" destId="{DAB3FFC3-498A-402D-8960-3CBE9223B781}" srcOrd="3" destOrd="0" presId="urn:microsoft.com/office/officeart/2005/8/layout/vList4#1"/>
    <dgm:cxn modelId="{0416F442-3572-4AA9-BCB3-B1EE135396CB}" type="presParOf" srcId="{A108FE92-AC8D-490B-9A03-C8E66469D0FF}" destId="{E43958C7-E79D-43C7-BB57-01AC8923822A}" srcOrd="4" destOrd="0" presId="urn:microsoft.com/office/officeart/2005/8/layout/vList4#1"/>
    <dgm:cxn modelId="{FBBD8BB6-852F-4FDE-8FB2-77F62A0991C7}" type="presParOf" srcId="{E43958C7-E79D-43C7-BB57-01AC8923822A}" destId="{CAF9B33C-6FC0-4EFE-A0C0-ED3708FCE0A9}" srcOrd="0" destOrd="0" presId="urn:microsoft.com/office/officeart/2005/8/layout/vList4#1"/>
    <dgm:cxn modelId="{264371B7-6990-480F-86A6-3A0669EC0CF0}" type="presParOf" srcId="{E43958C7-E79D-43C7-BB57-01AC8923822A}" destId="{5084C8DB-E2F0-486C-96DA-368B2FCB40F9}" srcOrd="1" destOrd="0" presId="urn:microsoft.com/office/officeart/2005/8/layout/vList4#1"/>
    <dgm:cxn modelId="{DDB4E317-03D3-4DD7-AABD-EB0AEB6C1E33}" type="presParOf" srcId="{E43958C7-E79D-43C7-BB57-01AC8923822A}" destId="{5A30AECD-0A4F-47D3-9514-8712B9EC85BE}" srcOrd="2" destOrd="0" presId="urn:microsoft.com/office/officeart/2005/8/layout/vList4#1"/>
    <dgm:cxn modelId="{AC681226-7F36-48EB-9E9A-B1573829C5EC}" type="presParOf" srcId="{A108FE92-AC8D-490B-9A03-C8E66469D0FF}" destId="{633BEC7A-AFDD-44B2-A3E5-D7088973D97A}" srcOrd="5" destOrd="0" presId="urn:microsoft.com/office/officeart/2005/8/layout/vList4#1"/>
    <dgm:cxn modelId="{6EE08B22-7C3D-4992-96E9-23E4893B7DD8}" type="presParOf" srcId="{A108FE92-AC8D-490B-9A03-C8E66469D0FF}" destId="{BB4F6728-2CF1-40C6-AD58-C6ADE39AC8B2}" srcOrd="6" destOrd="0" presId="urn:microsoft.com/office/officeart/2005/8/layout/vList4#1"/>
    <dgm:cxn modelId="{23674E44-C9AE-4224-9EC5-FC505827EC41}" type="presParOf" srcId="{BB4F6728-2CF1-40C6-AD58-C6ADE39AC8B2}" destId="{CA2D9F3C-CF83-4589-8954-36374E0230FC}" srcOrd="0" destOrd="0" presId="urn:microsoft.com/office/officeart/2005/8/layout/vList4#1"/>
    <dgm:cxn modelId="{B88D471D-F079-4E10-93B4-93643FEEB198}" type="presParOf" srcId="{BB4F6728-2CF1-40C6-AD58-C6ADE39AC8B2}" destId="{3F5B0C12-183B-4E59-971D-3FEE43CB0D60}" srcOrd="1" destOrd="0" presId="urn:microsoft.com/office/officeart/2005/8/layout/vList4#1"/>
    <dgm:cxn modelId="{733EF146-8FD2-4D10-9F64-E9BA81754A93}" type="presParOf" srcId="{BB4F6728-2CF1-40C6-AD58-C6ADE39AC8B2}" destId="{07E8776E-AC61-4020-AADC-80849A46931F}" srcOrd="2" destOrd="0" presId="urn:microsoft.com/office/officeart/2005/8/layout/vList4#1"/>
    <dgm:cxn modelId="{252E1CCD-70DA-4268-8713-BD24E6BAC79C}" type="presParOf" srcId="{A108FE92-AC8D-490B-9A03-C8E66469D0FF}" destId="{6C35BFE1-61E7-4C3E-8284-0B77B2C19AB0}" srcOrd="7" destOrd="0" presId="urn:microsoft.com/office/officeart/2005/8/layout/vList4#1"/>
    <dgm:cxn modelId="{B4D1B89A-8E36-40D2-AB92-A49533D38120}" type="presParOf" srcId="{A108FE92-AC8D-490B-9A03-C8E66469D0FF}" destId="{25BB828F-AB37-4848-84C1-EF54E1F3B679}" srcOrd="8" destOrd="0" presId="urn:microsoft.com/office/officeart/2005/8/layout/vList4#1"/>
    <dgm:cxn modelId="{EDC0E6BE-9940-4671-97A2-85623D956B34}" type="presParOf" srcId="{25BB828F-AB37-4848-84C1-EF54E1F3B679}" destId="{D4A193DE-0D71-4613-9CD2-CD1E28E0B423}" srcOrd="0" destOrd="0" presId="urn:microsoft.com/office/officeart/2005/8/layout/vList4#1"/>
    <dgm:cxn modelId="{9E2706FF-5C8F-4102-853E-4FD43032D7C9}" type="presParOf" srcId="{25BB828F-AB37-4848-84C1-EF54E1F3B679}" destId="{B3ABFA8E-7E71-4A08-9720-DBA0AD7BAE1E}" srcOrd="1" destOrd="0" presId="urn:microsoft.com/office/officeart/2005/8/layout/vList4#1"/>
    <dgm:cxn modelId="{49ECF48B-6B63-402F-8799-F341B3A77973}" type="presParOf" srcId="{25BB828F-AB37-4848-84C1-EF54E1F3B679}" destId="{E3BDFC20-9A9A-48F3-A5BF-864C228BCD0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F21EC-7937-4259-98FD-049AC403028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D4893-61F8-4782-97D1-A98AEA89B39A}" type="parTrans" cxnId="{91046E7E-5E30-4780-9651-80756D19A940}">
      <dgm:prSet/>
      <dgm:spPr/>
      <dgm:t>
        <a:bodyPr/>
        <a:lstStyle/>
        <a:p>
          <a:endParaRPr lang="ru-RU"/>
        </a:p>
      </dgm:t>
    </dgm:pt>
    <dgm:pt modelId="{A370974F-181C-4645-A794-C08733667EF8}">
      <dgm:prSet phldrT="[Текст]" custT="1"/>
      <dgm:spPr/>
      <dgm:t>
        <a:bodyPr/>
        <a:lstStyle/>
        <a:p>
          <a:r>
            <a:rPr lang="ru-RU" sz="2400" smtClean="0">
              <a:solidFill>
                <a:schemeClr val="bg1"/>
              </a:solidFill>
            </a:rPr>
            <a:t>если определить значимые показатели   индивидуального развития детей, то  разработанный на их основе инструментарий позволит проводить педагогическую диагностику оптимизировано, что будет способствовать повышению качества дошкольного образования</a:t>
          </a:r>
          <a:endParaRPr lang="ru-RU" sz="2400">
            <a:solidFill>
              <a:schemeClr val="bg1"/>
            </a:solidFill>
          </a:endParaRPr>
        </a:p>
      </dgm:t>
    </dgm:pt>
    <dgm:pt modelId="{E8008740-74E8-4588-AF72-75E807CFD873}" type="sibTrans" cxnId="{91046E7E-5E30-4780-9651-80756D19A940}">
      <dgm:prSet/>
      <dgm:spPr/>
      <dgm:t>
        <a:bodyPr/>
        <a:lstStyle/>
        <a:p>
          <a:endParaRPr lang="ru-RU"/>
        </a:p>
      </dgm:t>
    </dgm:pt>
    <dgm:pt modelId="{19AEDDC8-D7AA-4312-9670-79A726802E5A}" type="parTrans" cxnId="{0DA7C6BD-28ED-4FB8-9CD9-9801867083F7}">
      <dgm:prSet/>
      <dgm:spPr/>
      <dgm:t>
        <a:bodyPr/>
        <a:lstStyle/>
        <a:p>
          <a:endParaRPr lang="ru-RU"/>
        </a:p>
      </dgm:t>
    </dgm:pt>
    <dgm:pt modelId="{7B380EEF-6BAE-49C9-84DC-E3895F53254F}">
      <dgm:prSet phldrT="[Текст]" custT="1"/>
      <dgm:spPr/>
      <dgm:t>
        <a:bodyPr/>
        <a:lstStyle/>
        <a:p>
          <a:r>
            <a:rPr lang="ru-RU" sz="2800" smtClean="0"/>
            <a:t>инструментарий для педагогической диагностики</a:t>
          </a:r>
          <a:endParaRPr lang="ru-RU" sz="2800"/>
        </a:p>
      </dgm:t>
    </dgm:pt>
    <dgm:pt modelId="{4F42950E-49C3-422B-8211-037DCEF3A6BA}" type="sibTrans" cxnId="{0DA7C6BD-28ED-4FB8-9CD9-9801867083F7}">
      <dgm:prSet/>
      <dgm:spPr/>
      <dgm:t>
        <a:bodyPr/>
        <a:lstStyle/>
        <a:p>
          <a:endParaRPr lang="ru-RU"/>
        </a:p>
      </dgm:t>
    </dgm:pt>
    <dgm:pt modelId="{4C613D37-5216-4AD4-9D4F-43578F25F9CE}" type="parTrans" cxnId="{609E08D9-97B4-44AD-87B1-014DD47BE5F5}">
      <dgm:prSet/>
      <dgm:spPr/>
      <dgm:t>
        <a:bodyPr/>
        <a:lstStyle/>
        <a:p>
          <a:endParaRPr lang="ru-RU"/>
        </a:p>
      </dgm:t>
    </dgm:pt>
    <dgm:pt modelId="{3C3C0F34-EDD2-4272-AFE7-529327B4D9B2}">
      <dgm:prSet phldrT="[Текст]" custT="1"/>
      <dgm:spPr/>
      <dgm:t>
        <a:bodyPr/>
        <a:lstStyle/>
        <a:p>
          <a:r>
            <a:rPr lang="ru-RU" sz="2800" smtClean="0"/>
            <a:t>участники образовательных отношений</a:t>
          </a:r>
          <a:endParaRPr lang="ru-RU" sz="2800"/>
        </a:p>
      </dgm:t>
    </dgm:pt>
    <dgm:pt modelId="{AFA2D7AA-BA94-4829-9F72-F1DE5B72A57A}" type="sibTrans" cxnId="{609E08D9-97B4-44AD-87B1-014DD47BE5F5}">
      <dgm:prSet/>
      <dgm:spPr/>
      <dgm:t>
        <a:bodyPr/>
        <a:lstStyle/>
        <a:p>
          <a:endParaRPr lang="ru-RU"/>
        </a:p>
      </dgm:t>
    </dgm:pt>
    <dgm:pt modelId="{E328EB34-C25F-40E6-A794-37EA75058455}" type="parTrans" cxnId="{BBB0EFB0-3004-4BDB-8304-86E45BFECA6C}">
      <dgm:prSet/>
      <dgm:spPr/>
      <dgm:t>
        <a:bodyPr/>
        <a:lstStyle/>
        <a:p>
          <a:endParaRPr lang="ru-RU"/>
        </a:p>
      </dgm:t>
    </dgm:pt>
    <dgm:pt modelId="{4573D0CA-6085-4A68-A522-5D573AFDC2AA}">
      <dgm:prSet custT="1"/>
      <dgm:spPr/>
      <dgm:t>
        <a:bodyPr/>
        <a:lstStyle/>
        <a:p>
          <a:r>
            <a:rPr lang="ru-RU" sz="2800" smtClean="0"/>
            <a:t>значимые показатели   индивидуального развития детей</a:t>
          </a:r>
          <a:r>
            <a:rPr lang="en-US" sz="2800" smtClean="0"/>
            <a:t> </a:t>
          </a:r>
          <a:endParaRPr lang="ru-RU" sz="3600"/>
        </a:p>
      </dgm:t>
    </dgm:pt>
    <dgm:pt modelId="{66601385-7F0D-43EB-93D4-77483F35A697}" type="sibTrans" cxnId="{BBB0EFB0-3004-4BDB-8304-86E45BFECA6C}">
      <dgm:prSet/>
      <dgm:spPr/>
      <dgm:t>
        <a:bodyPr/>
        <a:lstStyle/>
        <a:p>
          <a:endParaRPr lang="ru-RU"/>
        </a:p>
      </dgm:t>
    </dgm:pt>
    <dgm:pt modelId="{A108FE92-AC8D-490B-9A03-C8E66469D0FF}" type="pres">
      <dgm:prSet presAssocID="{2E3F21EC-7937-4259-98FD-049AC40302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47BF7-F2D1-45C5-9D62-95D98DEEB729}" type="pres">
      <dgm:prSet presAssocID="{A370974F-181C-4645-A794-C08733667EF8}" presName="comp" presStyleCnt="0"/>
      <dgm:spPr/>
      <dgm:t>
        <a:bodyPr/>
        <a:lstStyle/>
        <a:p>
          <a:endParaRPr/>
        </a:p>
      </dgm:t>
    </dgm:pt>
    <dgm:pt modelId="{D84D3A3E-1E26-4462-A965-AD3516B6E96C}" type="pres">
      <dgm:prSet presAssocID="{A370974F-181C-4645-A794-C08733667EF8}" presName="box" presStyleLbl="node1" presStyleIdx="0" presStyleCnt="4" custScaleY="166268" custLinFactNeighborX="-793" custLinFactNeighborY="-7477"/>
      <dgm:spPr/>
      <dgm:t>
        <a:bodyPr/>
        <a:lstStyle/>
        <a:p>
          <a:endParaRPr lang="ru-RU"/>
        </a:p>
      </dgm:t>
    </dgm:pt>
    <dgm:pt modelId="{98C456E4-301A-4C77-B19E-7AB31A423272}" type="pres">
      <dgm:prSet presAssocID="{A370974F-181C-4645-A794-C08733667EF8}" presName="img" presStyleLbl="fgImgPlace1" presStyleIdx="0" presStyleCnt="4" custLinFactNeighborX="-4425" custLinFactNeighborY="-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199E0F-74E3-4D40-BBDB-E3CFBE7901FC}" type="pres">
      <dgm:prSet presAssocID="{A370974F-181C-4645-A794-C08733667EF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600E1-B0FA-4F56-A1EB-E6DA1B6EB6A0}" type="pres">
      <dgm:prSet presAssocID="{E8008740-74E8-4588-AF72-75E807CFD873}" presName="spacer" presStyleCnt="0"/>
      <dgm:spPr/>
      <dgm:t>
        <a:bodyPr/>
        <a:lstStyle/>
        <a:p>
          <a:endParaRPr/>
        </a:p>
      </dgm:t>
    </dgm:pt>
    <dgm:pt modelId="{C39DDCEC-A207-45C4-A312-7E6F4AB10845}" type="pres">
      <dgm:prSet presAssocID="{7B380EEF-6BAE-49C9-84DC-E3895F53254F}" presName="comp" presStyleCnt="0"/>
      <dgm:spPr/>
      <dgm:t>
        <a:bodyPr/>
        <a:lstStyle/>
        <a:p>
          <a:endParaRPr/>
        </a:p>
      </dgm:t>
    </dgm:pt>
    <dgm:pt modelId="{8F2BC200-0728-41B7-B707-6F203AD1BA95}" type="pres">
      <dgm:prSet presAssocID="{7B380EEF-6BAE-49C9-84DC-E3895F53254F}" presName="box" presStyleLbl="node1" presStyleIdx="1" presStyleCnt="4" custLinFactNeighborX="-1681" custLinFactNeighborY="1246"/>
      <dgm:spPr/>
      <dgm:t>
        <a:bodyPr/>
        <a:lstStyle/>
        <a:p>
          <a:endParaRPr lang="ru-RU"/>
        </a:p>
      </dgm:t>
    </dgm:pt>
    <dgm:pt modelId="{6465BB7C-6069-4733-88CA-72BB58485E76}" type="pres">
      <dgm:prSet presAssocID="{7B380EEF-6BAE-49C9-84DC-E3895F53254F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3CE0F8-0E56-4C25-8E5D-98E877E05490}" type="pres">
      <dgm:prSet presAssocID="{7B380EEF-6BAE-49C9-84DC-E3895F53254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3FFC3-498A-402D-8960-3CBE9223B781}" type="pres">
      <dgm:prSet presAssocID="{4F42950E-49C3-422B-8211-037DCEF3A6BA}" presName="spacer" presStyleCnt="0"/>
      <dgm:spPr/>
      <dgm:t>
        <a:bodyPr/>
        <a:lstStyle/>
        <a:p>
          <a:endParaRPr/>
        </a:p>
      </dgm:t>
    </dgm:pt>
    <dgm:pt modelId="{E43958C7-E79D-43C7-BB57-01AC8923822A}" type="pres">
      <dgm:prSet presAssocID="{3C3C0F34-EDD2-4272-AFE7-529327B4D9B2}" presName="comp" presStyleCnt="0"/>
      <dgm:spPr/>
      <dgm:t>
        <a:bodyPr/>
        <a:lstStyle/>
        <a:p>
          <a:endParaRPr/>
        </a:p>
      </dgm:t>
    </dgm:pt>
    <dgm:pt modelId="{CAF9B33C-6FC0-4EFE-A0C0-ED3708FCE0A9}" type="pres">
      <dgm:prSet presAssocID="{3C3C0F34-EDD2-4272-AFE7-529327B4D9B2}" presName="box" presStyleLbl="node1" presStyleIdx="2" presStyleCnt="4"/>
      <dgm:spPr/>
      <dgm:t>
        <a:bodyPr/>
        <a:lstStyle/>
        <a:p>
          <a:endParaRPr lang="ru-RU"/>
        </a:p>
      </dgm:t>
    </dgm:pt>
    <dgm:pt modelId="{5084C8DB-E2F0-486C-96DA-368B2FCB40F9}" type="pres">
      <dgm:prSet presAssocID="{3C3C0F34-EDD2-4272-AFE7-529327B4D9B2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30AECD-0A4F-47D3-9514-8712B9EC85BE}" type="pres">
      <dgm:prSet presAssocID="{3C3C0F34-EDD2-4272-AFE7-529327B4D9B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BEC7A-AFDD-44B2-A3E5-D7088973D97A}" type="pres">
      <dgm:prSet presAssocID="{AFA2D7AA-BA94-4829-9F72-F1DE5B72A57A}" presName="spacer" presStyleCnt="0"/>
      <dgm:spPr/>
      <dgm:t>
        <a:bodyPr/>
        <a:lstStyle/>
        <a:p>
          <a:endParaRPr/>
        </a:p>
      </dgm:t>
    </dgm:pt>
    <dgm:pt modelId="{BB4F6728-2CF1-40C6-AD58-C6ADE39AC8B2}" type="pres">
      <dgm:prSet presAssocID="{4573D0CA-6085-4A68-A522-5D573AFDC2AA}" presName="comp" presStyleCnt="0"/>
      <dgm:spPr/>
      <dgm:t>
        <a:bodyPr/>
        <a:lstStyle/>
        <a:p>
          <a:endParaRPr/>
        </a:p>
      </dgm:t>
    </dgm:pt>
    <dgm:pt modelId="{CA2D9F3C-CF83-4589-8954-36374E0230FC}" type="pres">
      <dgm:prSet presAssocID="{4573D0CA-6085-4A68-A522-5D573AFDC2AA}" presName="box" presStyleLbl="node1" presStyleIdx="3" presStyleCnt="4"/>
      <dgm:spPr/>
      <dgm:t>
        <a:bodyPr/>
        <a:lstStyle/>
        <a:p>
          <a:endParaRPr lang="ru-RU"/>
        </a:p>
      </dgm:t>
    </dgm:pt>
    <dgm:pt modelId="{3F5B0C12-183B-4E59-971D-3FEE43CB0D60}" type="pres">
      <dgm:prSet presAssocID="{4573D0CA-6085-4A68-A522-5D573AFDC2AA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E8776E-AC61-4020-AADC-80849A46931F}" type="pres">
      <dgm:prSet presAssocID="{4573D0CA-6085-4A68-A522-5D573AFDC2A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85DBE7-5F7F-4441-80CE-0CEC42C2B331}" type="presOf" srcId="{7B380EEF-6BAE-49C9-84DC-E3895F53254F}" destId="{8F2BC200-0728-41B7-B707-6F203AD1BA95}" srcOrd="0" destOrd="0" presId="urn:microsoft.com/office/officeart/2005/8/layout/vList4#1"/>
    <dgm:cxn modelId="{41B09FB2-EA2C-42DC-ACA3-03C064EF2605}" type="presOf" srcId="{4573D0CA-6085-4A68-A522-5D573AFDC2AA}" destId="{07E8776E-AC61-4020-AADC-80849A46931F}" srcOrd="1" destOrd="0" presId="urn:microsoft.com/office/officeart/2005/8/layout/vList4#1"/>
    <dgm:cxn modelId="{F5B476EC-6DD7-475B-8D51-1D603CC2A44B}" type="presOf" srcId="{4573D0CA-6085-4A68-A522-5D573AFDC2AA}" destId="{CA2D9F3C-CF83-4589-8954-36374E0230FC}" srcOrd="0" destOrd="0" presId="urn:microsoft.com/office/officeart/2005/8/layout/vList4#1"/>
    <dgm:cxn modelId="{91046E7E-5E30-4780-9651-80756D19A940}" srcId="{2E3F21EC-7937-4259-98FD-049AC403028E}" destId="{A370974F-181C-4645-A794-C08733667EF8}" srcOrd="0" destOrd="0" parTransId="{CD1D4893-61F8-4782-97D1-A98AEA89B39A}" sibTransId="{E8008740-74E8-4588-AF72-75E807CFD873}"/>
    <dgm:cxn modelId="{E66AE2CB-1BF3-41C0-853D-316AE6055E1E}" type="presOf" srcId="{A370974F-181C-4645-A794-C08733667EF8}" destId="{BF199E0F-74E3-4D40-BBDB-E3CFBE7901FC}" srcOrd="1" destOrd="0" presId="urn:microsoft.com/office/officeart/2005/8/layout/vList4#1"/>
    <dgm:cxn modelId="{0DA7C6BD-28ED-4FB8-9CD9-9801867083F7}" srcId="{2E3F21EC-7937-4259-98FD-049AC403028E}" destId="{7B380EEF-6BAE-49C9-84DC-E3895F53254F}" srcOrd="1" destOrd="0" parTransId="{19AEDDC8-D7AA-4312-9670-79A726802E5A}" sibTransId="{4F42950E-49C3-422B-8211-037DCEF3A6BA}"/>
    <dgm:cxn modelId="{34E0741D-553C-445B-AC51-86CC789B57E6}" type="presOf" srcId="{3C3C0F34-EDD2-4272-AFE7-529327B4D9B2}" destId="{CAF9B33C-6FC0-4EFE-A0C0-ED3708FCE0A9}" srcOrd="0" destOrd="0" presId="urn:microsoft.com/office/officeart/2005/8/layout/vList4#1"/>
    <dgm:cxn modelId="{609E08D9-97B4-44AD-87B1-014DD47BE5F5}" srcId="{2E3F21EC-7937-4259-98FD-049AC403028E}" destId="{3C3C0F34-EDD2-4272-AFE7-529327B4D9B2}" srcOrd="2" destOrd="0" parTransId="{4C613D37-5216-4AD4-9D4F-43578F25F9CE}" sibTransId="{AFA2D7AA-BA94-4829-9F72-F1DE5B72A57A}"/>
    <dgm:cxn modelId="{BBB0EFB0-3004-4BDB-8304-86E45BFECA6C}" srcId="{2E3F21EC-7937-4259-98FD-049AC403028E}" destId="{4573D0CA-6085-4A68-A522-5D573AFDC2AA}" srcOrd="3" destOrd="0" parTransId="{E328EB34-C25F-40E6-A794-37EA75058455}" sibTransId="{66601385-7F0D-43EB-93D4-77483F35A697}"/>
    <dgm:cxn modelId="{93C59C26-0956-486F-A88B-A29B507DFDA7}" type="presOf" srcId="{7B380EEF-6BAE-49C9-84DC-E3895F53254F}" destId="{B03CE0F8-0E56-4C25-8E5D-98E877E05490}" srcOrd="1" destOrd="0" presId="urn:microsoft.com/office/officeart/2005/8/layout/vList4#1"/>
    <dgm:cxn modelId="{0981EFC2-C992-43B0-A0DC-09D76A03F0AC}" type="presOf" srcId="{2E3F21EC-7937-4259-98FD-049AC403028E}" destId="{A108FE92-AC8D-490B-9A03-C8E66469D0FF}" srcOrd="0" destOrd="0" presId="urn:microsoft.com/office/officeart/2005/8/layout/vList4#1"/>
    <dgm:cxn modelId="{EE3E0A4E-6DB2-42C2-9AC4-D1CC7189463A}" type="presOf" srcId="{3C3C0F34-EDD2-4272-AFE7-529327B4D9B2}" destId="{5A30AECD-0A4F-47D3-9514-8712B9EC85BE}" srcOrd="1" destOrd="0" presId="urn:microsoft.com/office/officeart/2005/8/layout/vList4#1"/>
    <dgm:cxn modelId="{868EC39C-109F-4E4E-A480-8E0515F33BF4}" type="presOf" srcId="{A370974F-181C-4645-A794-C08733667EF8}" destId="{D84D3A3E-1E26-4462-A965-AD3516B6E96C}" srcOrd="0" destOrd="0" presId="urn:microsoft.com/office/officeart/2005/8/layout/vList4#1"/>
    <dgm:cxn modelId="{D1E42D8A-F56A-48E4-AAAF-8B7AE2191B19}" type="presParOf" srcId="{A108FE92-AC8D-490B-9A03-C8E66469D0FF}" destId="{29947BF7-F2D1-45C5-9D62-95D98DEEB729}" srcOrd="0" destOrd="0" presId="urn:microsoft.com/office/officeart/2005/8/layout/vList4#1"/>
    <dgm:cxn modelId="{07DC5BDC-E993-4F15-ACCF-9A8F4C3B0653}" type="presParOf" srcId="{29947BF7-F2D1-45C5-9D62-95D98DEEB729}" destId="{D84D3A3E-1E26-4462-A965-AD3516B6E96C}" srcOrd="0" destOrd="0" presId="urn:microsoft.com/office/officeart/2005/8/layout/vList4#1"/>
    <dgm:cxn modelId="{D6014C07-46FE-4DDB-893B-E347DC959970}" type="presParOf" srcId="{29947BF7-F2D1-45C5-9D62-95D98DEEB729}" destId="{98C456E4-301A-4C77-B19E-7AB31A423272}" srcOrd="1" destOrd="0" presId="urn:microsoft.com/office/officeart/2005/8/layout/vList4#1"/>
    <dgm:cxn modelId="{DA0D7D09-5A03-4877-8284-62F471A12396}" type="presParOf" srcId="{29947BF7-F2D1-45C5-9D62-95D98DEEB729}" destId="{BF199E0F-74E3-4D40-BBDB-E3CFBE7901FC}" srcOrd="2" destOrd="0" presId="urn:microsoft.com/office/officeart/2005/8/layout/vList4#1"/>
    <dgm:cxn modelId="{08A4F42C-1BE6-42E7-ADC6-3B4A3AB81087}" type="presParOf" srcId="{A108FE92-AC8D-490B-9A03-C8E66469D0FF}" destId="{359600E1-B0FA-4F56-A1EB-E6DA1B6EB6A0}" srcOrd="1" destOrd="0" presId="urn:microsoft.com/office/officeart/2005/8/layout/vList4#1"/>
    <dgm:cxn modelId="{E02ECEE5-DBBA-4AEA-8E01-57FC6B76938E}" type="presParOf" srcId="{A108FE92-AC8D-490B-9A03-C8E66469D0FF}" destId="{C39DDCEC-A207-45C4-A312-7E6F4AB10845}" srcOrd="2" destOrd="0" presId="urn:microsoft.com/office/officeart/2005/8/layout/vList4#1"/>
    <dgm:cxn modelId="{AC98D4A5-CF95-4359-9ED2-2846ED17DE7A}" type="presParOf" srcId="{C39DDCEC-A207-45C4-A312-7E6F4AB10845}" destId="{8F2BC200-0728-41B7-B707-6F203AD1BA95}" srcOrd="0" destOrd="0" presId="urn:microsoft.com/office/officeart/2005/8/layout/vList4#1"/>
    <dgm:cxn modelId="{A8BAAFBC-854F-45CF-B04A-57C6E34A19CA}" type="presParOf" srcId="{C39DDCEC-A207-45C4-A312-7E6F4AB10845}" destId="{6465BB7C-6069-4733-88CA-72BB58485E76}" srcOrd="1" destOrd="0" presId="urn:microsoft.com/office/officeart/2005/8/layout/vList4#1"/>
    <dgm:cxn modelId="{5A7A30A7-FF72-4130-9F32-E9FCF530983C}" type="presParOf" srcId="{C39DDCEC-A207-45C4-A312-7E6F4AB10845}" destId="{B03CE0F8-0E56-4C25-8E5D-98E877E05490}" srcOrd="2" destOrd="0" presId="urn:microsoft.com/office/officeart/2005/8/layout/vList4#1"/>
    <dgm:cxn modelId="{8F40DED0-B151-4C61-9A55-76E6DEEBAA11}" type="presParOf" srcId="{A108FE92-AC8D-490B-9A03-C8E66469D0FF}" destId="{DAB3FFC3-498A-402D-8960-3CBE9223B781}" srcOrd="3" destOrd="0" presId="urn:microsoft.com/office/officeart/2005/8/layout/vList4#1"/>
    <dgm:cxn modelId="{B4B62EDF-E5FA-4EEC-A894-29A130D61DD3}" type="presParOf" srcId="{A108FE92-AC8D-490B-9A03-C8E66469D0FF}" destId="{E43958C7-E79D-43C7-BB57-01AC8923822A}" srcOrd="4" destOrd="0" presId="urn:microsoft.com/office/officeart/2005/8/layout/vList4#1"/>
    <dgm:cxn modelId="{431B0661-95E7-4F85-B6C6-40E4B076061B}" type="presParOf" srcId="{E43958C7-E79D-43C7-BB57-01AC8923822A}" destId="{CAF9B33C-6FC0-4EFE-A0C0-ED3708FCE0A9}" srcOrd="0" destOrd="0" presId="urn:microsoft.com/office/officeart/2005/8/layout/vList4#1"/>
    <dgm:cxn modelId="{7B85CAD3-B497-4C12-ABCC-193FA444B136}" type="presParOf" srcId="{E43958C7-E79D-43C7-BB57-01AC8923822A}" destId="{5084C8DB-E2F0-486C-96DA-368B2FCB40F9}" srcOrd="1" destOrd="0" presId="urn:microsoft.com/office/officeart/2005/8/layout/vList4#1"/>
    <dgm:cxn modelId="{D1E36C46-BF65-42FA-A31B-729150D08CE6}" type="presParOf" srcId="{E43958C7-E79D-43C7-BB57-01AC8923822A}" destId="{5A30AECD-0A4F-47D3-9514-8712B9EC85BE}" srcOrd="2" destOrd="0" presId="urn:microsoft.com/office/officeart/2005/8/layout/vList4#1"/>
    <dgm:cxn modelId="{050944D5-DF80-4712-AF8A-ECB741F7928A}" type="presParOf" srcId="{A108FE92-AC8D-490B-9A03-C8E66469D0FF}" destId="{633BEC7A-AFDD-44B2-A3E5-D7088973D97A}" srcOrd="5" destOrd="0" presId="urn:microsoft.com/office/officeart/2005/8/layout/vList4#1"/>
    <dgm:cxn modelId="{90967A4B-6FBA-49E1-AAD9-D250B1C439B8}" type="presParOf" srcId="{A108FE92-AC8D-490B-9A03-C8E66469D0FF}" destId="{BB4F6728-2CF1-40C6-AD58-C6ADE39AC8B2}" srcOrd="6" destOrd="0" presId="urn:microsoft.com/office/officeart/2005/8/layout/vList4#1"/>
    <dgm:cxn modelId="{B056488A-99B7-4017-92B4-746D23E7B74D}" type="presParOf" srcId="{BB4F6728-2CF1-40C6-AD58-C6ADE39AC8B2}" destId="{CA2D9F3C-CF83-4589-8954-36374E0230FC}" srcOrd="0" destOrd="0" presId="urn:microsoft.com/office/officeart/2005/8/layout/vList4#1"/>
    <dgm:cxn modelId="{1EA83511-433E-449B-8FB9-553C510576FA}" type="presParOf" srcId="{BB4F6728-2CF1-40C6-AD58-C6ADE39AC8B2}" destId="{3F5B0C12-183B-4E59-971D-3FEE43CB0D60}" srcOrd="1" destOrd="0" presId="urn:microsoft.com/office/officeart/2005/8/layout/vList4#1"/>
    <dgm:cxn modelId="{E3B6A1DF-B603-4EE0-B3D0-0BC0E1556FBB}" type="presParOf" srcId="{BB4F6728-2CF1-40C6-AD58-C6ADE39AC8B2}" destId="{07E8776E-AC61-4020-AADC-80849A46931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FA20C2-6C43-4135-BD46-04987007DA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F5992D-5096-40E5-B9C6-9ABF48F18D4D}" type="parTrans" cxnId="{90F9C1A2-12A9-413E-80D2-A28A1B23E564}">
      <dgm:prSet/>
      <dgm:spPr/>
      <dgm:t>
        <a:bodyPr/>
        <a:lstStyle/>
        <a:p>
          <a:endParaRPr lang="ru-RU"/>
        </a:p>
      </dgm:t>
    </dgm:pt>
    <dgm:pt modelId="{4AA80BB0-494D-422A-9264-FA06723F8FCF}">
      <dgm:prSet phldrT="[Текст]"/>
      <dgm:spPr/>
      <dgm:t>
        <a:bodyPr/>
        <a:lstStyle/>
        <a:p>
          <a:r>
            <a:rPr lang="ru-RU" smtClean="0">
              <a:latin typeface="Arial Black" panose="020B0A04020102020204" pitchFamily="34" charset="0"/>
            </a:rPr>
            <a:t>5 образовательных областей</a:t>
          </a:r>
          <a:endParaRPr lang="ru-RU">
            <a:latin typeface="Arial Black" pitchFamily="34" charset="0"/>
          </a:endParaRPr>
        </a:p>
      </dgm:t>
    </dgm:pt>
    <dgm:pt modelId="{18E10CE6-75BB-4416-8527-9D422813F783}" type="sibTrans" cxnId="{90F9C1A2-12A9-413E-80D2-A28A1B23E564}">
      <dgm:prSet/>
      <dgm:spPr/>
      <dgm:t>
        <a:bodyPr/>
        <a:lstStyle/>
        <a:p>
          <a:endParaRPr lang="ru-RU"/>
        </a:p>
      </dgm:t>
    </dgm:pt>
    <dgm:pt modelId="{F04CAED1-2659-4543-B272-A4E07631061F}" type="parTrans" cxnId="{FC609F4C-0B3D-4B69-B670-2FF75A65FEEB}">
      <dgm:prSet/>
      <dgm:spPr/>
      <dgm:t>
        <a:bodyPr/>
        <a:lstStyle/>
        <a:p>
          <a:endParaRPr lang="ru-RU"/>
        </a:p>
      </dgm:t>
    </dgm:pt>
    <dgm:pt modelId="{F4DF6AAF-23B5-4358-BBBD-7E083665A360}">
      <dgm:prSet phldrT="[Текст]"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Возрастной диапазон </a:t>
          </a:r>
          <a:endParaRPr lang="ru-RU" dirty="0">
            <a:latin typeface="Arial Black" panose="020B0A04020102020204" pitchFamily="34" charset="0"/>
          </a:endParaRPr>
        </a:p>
      </dgm:t>
    </dgm:pt>
    <dgm:pt modelId="{8C669977-7452-4F93-92A1-357E6D9CA8A2}" type="sibTrans" cxnId="{FC609F4C-0B3D-4B69-B670-2FF75A65FEEB}">
      <dgm:prSet/>
      <dgm:spPr/>
      <dgm:t>
        <a:bodyPr/>
        <a:lstStyle/>
        <a:p>
          <a:endParaRPr lang="ru-RU"/>
        </a:p>
      </dgm:t>
    </dgm:pt>
    <dgm:pt modelId="{BF4A1409-8815-4B04-952E-24EA85CE4E9D}" type="parTrans" cxnId="{C161CC46-0DDD-4B4E-A0E9-4ACEA4F7D65E}">
      <dgm:prSet/>
      <dgm:spPr/>
      <dgm:t>
        <a:bodyPr/>
        <a:lstStyle/>
        <a:p>
          <a:endParaRPr lang="ru-RU"/>
        </a:p>
      </dgm:t>
    </dgm:pt>
    <dgm:pt modelId="{8CA6825F-34A3-425F-845B-13403D47A39C}">
      <dgm:prSet phldrT="[Текст]"/>
      <dgm:spPr/>
      <dgm:t>
        <a:bodyPr/>
        <a:lstStyle/>
        <a:p>
          <a:r>
            <a:rPr lang="ru-RU" smtClean="0">
              <a:latin typeface="Arial Black" panose="020B0A04020102020204" pitchFamily="34" charset="0"/>
            </a:rPr>
            <a:t>Ключевые признаки развития</a:t>
          </a:r>
          <a:endParaRPr lang="ru-RU">
            <a:latin typeface="Arial Black" panose="020B0A04020102020204" pitchFamily="34" charset="0"/>
          </a:endParaRPr>
        </a:p>
      </dgm:t>
    </dgm:pt>
    <dgm:pt modelId="{F0B77D10-DAC8-4FB9-A539-1375FCB5F868}" type="sibTrans" cxnId="{C161CC46-0DDD-4B4E-A0E9-4ACEA4F7D65E}">
      <dgm:prSet/>
      <dgm:spPr/>
      <dgm:t>
        <a:bodyPr/>
        <a:lstStyle/>
        <a:p>
          <a:endParaRPr lang="ru-RU"/>
        </a:p>
      </dgm:t>
    </dgm:pt>
    <dgm:pt modelId="{316A648B-7FB3-48EE-999A-BB8A8B0B959D}" type="pres">
      <dgm:prSet presAssocID="{34FA20C2-6C43-4135-BD46-04987007DA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D77150-9AC4-4D03-9683-B334BCE34E56}" type="pres">
      <dgm:prSet presAssocID="{34FA20C2-6C43-4135-BD46-04987007DABA}" presName="Name1" presStyleCnt="0"/>
      <dgm:spPr/>
      <dgm:t>
        <a:bodyPr/>
        <a:lstStyle/>
        <a:p>
          <a:endParaRPr/>
        </a:p>
      </dgm:t>
    </dgm:pt>
    <dgm:pt modelId="{E125FCEE-0E6A-40A3-AD5E-7F300BFF0B45}" type="pres">
      <dgm:prSet presAssocID="{34FA20C2-6C43-4135-BD46-04987007DABA}" presName="cycle" presStyleCnt="0"/>
      <dgm:spPr/>
      <dgm:t>
        <a:bodyPr/>
        <a:lstStyle/>
        <a:p>
          <a:endParaRPr/>
        </a:p>
      </dgm:t>
    </dgm:pt>
    <dgm:pt modelId="{19AB66BE-4681-4755-BC92-8B56D52230AD}" type="pres">
      <dgm:prSet presAssocID="{34FA20C2-6C43-4135-BD46-04987007DABA}" presName="srcNode" presStyleLbl="node1" presStyleIdx="0" presStyleCnt="3"/>
      <dgm:spPr/>
      <dgm:t>
        <a:bodyPr/>
        <a:lstStyle/>
        <a:p>
          <a:endParaRPr/>
        </a:p>
      </dgm:t>
    </dgm:pt>
    <dgm:pt modelId="{DC9FC29A-F59B-4743-AB3B-8F2317518FC0}" type="pres">
      <dgm:prSet presAssocID="{34FA20C2-6C43-4135-BD46-04987007DABA}" presName="conn" presStyleLbl="parChTrans1D2" presStyleIdx="0" presStyleCnt="1"/>
      <dgm:spPr/>
      <dgm:t>
        <a:bodyPr/>
        <a:lstStyle/>
        <a:p>
          <a:endParaRPr lang="ru-RU"/>
        </a:p>
      </dgm:t>
    </dgm:pt>
    <dgm:pt modelId="{D88689A4-B08A-4ED0-A737-8BB1DDE461B6}" type="pres">
      <dgm:prSet presAssocID="{34FA20C2-6C43-4135-BD46-04987007DABA}" presName="extraNode" presStyleLbl="node1" presStyleIdx="0" presStyleCnt="3"/>
      <dgm:spPr/>
      <dgm:t>
        <a:bodyPr/>
        <a:lstStyle/>
        <a:p>
          <a:endParaRPr/>
        </a:p>
      </dgm:t>
    </dgm:pt>
    <dgm:pt modelId="{E4D20EFD-5349-4355-8EBD-7DA6E4D84B0F}" type="pres">
      <dgm:prSet presAssocID="{34FA20C2-6C43-4135-BD46-04987007DABA}" presName="dstNode" presStyleLbl="node1" presStyleIdx="0" presStyleCnt="3"/>
      <dgm:spPr/>
      <dgm:t>
        <a:bodyPr/>
        <a:lstStyle/>
        <a:p>
          <a:endParaRPr/>
        </a:p>
      </dgm:t>
    </dgm:pt>
    <dgm:pt modelId="{B3634F21-B628-42AC-9993-4E9EB6D9B0FD}" type="pres">
      <dgm:prSet presAssocID="{4AA80BB0-494D-422A-9264-FA06723F8FC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48BC2-D543-442D-90E3-3124E99CCB9C}" type="pres">
      <dgm:prSet presAssocID="{4AA80BB0-494D-422A-9264-FA06723F8FCF}" presName="accent_1" presStyleCnt="0"/>
      <dgm:spPr/>
      <dgm:t>
        <a:bodyPr/>
        <a:lstStyle/>
        <a:p>
          <a:endParaRPr/>
        </a:p>
      </dgm:t>
    </dgm:pt>
    <dgm:pt modelId="{69AC40D4-7E55-45D1-B392-90D5243CFD46}" type="pres">
      <dgm:prSet presAssocID="{4AA80BB0-494D-422A-9264-FA06723F8FCF}" presName="accentRepeatNode" presStyleLbl="solidFgAcc1" presStyleIdx="0" presStyleCnt="3"/>
      <dgm:spPr/>
      <dgm:t>
        <a:bodyPr/>
        <a:lstStyle/>
        <a:p>
          <a:endParaRPr/>
        </a:p>
      </dgm:t>
    </dgm:pt>
    <dgm:pt modelId="{121D1F49-BFFE-43DF-A433-E0041986DF10}" type="pres">
      <dgm:prSet presAssocID="{F4DF6AAF-23B5-4358-BBBD-7E083665A3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423BE-04C6-450C-9831-332C6CC74A0F}" type="pres">
      <dgm:prSet presAssocID="{F4DF6AAF-23B5-4358-BBBD-7E083665A360}" presName="accent_2" presStyleCnt="0"/>
      <dgm:spPr/>
      <dgm:t>
        <a:bodyPr/>
        <a:lstStyle/>
        <a:p>
          <a:endParaRPr/>
        </a:p>
      </dgm:t>
    </dgm:pt>
    <dgm:pt modelId="{7D047BDD-956A-4F1B-8787-AFBA16E77655}" type="pres">
      <dgm:prSet presAssocID="{F4DF6AAF-23B5-4358-BBBD-7E083665A360}" presName="accentRepeatNode" presStyleLbl="solidFgAcc1" presStyleIdx="1" presStyleCnt="3"/>
      <dgm:spPr/>
      <dgm:t>
        <a:bodyPr/>
        <a:lstStyle/>
        <a:p>
          <a:endParaRPr/>
        </a:p>
      </dgm:t>
    </dgm:pt>
    <dgm:pt modelId="{838EFE8B-9BE7-419C-AC1A-F3FD33EF4973}" type="pres">
      <dgm:prSet presAssocID="{8CA6825F-34A3-425F-845B-13403D47A39C}" presName="text_3" presStyleLbl="node1" presStyleIdx="2" presStyleCnt="3" custScaleX="100323" custLinFactNeighborX="1950" custLinFactNeighborY="-11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818F6-5983-4493-9156-B2F5FBB223F0}" type="pres">
      <dgm:prSet presAssocID="{8CA6825F-34A3-425F-845B-13403D47A39C}" presName="accent_3" presStyleCnt="0"/>
      <dgm:spPr/>
      <dgm:t>
        <a:bodyPr/>
        <a:lstStyle/>
        <a:p>
          <a:endParaRPr/>
        </a:p>
      </dgm:t>
    </dgm:pt>
    <dgm:pt modelId="{77844575-EF6D-44C6-A397-B8B12B97FF87}" type="pres">
      <dgm:prSet presAssocID="{8CA6825F-34A3-425F-845B-13403D47A39C}" presName="accentRepeatNode" presStyleLbl="solidFgAcc1" presStyleIdx="2" presStyleCnt="3"/>
      <dgm:spPr/>
      <dgm:t>
        <a:bodyPr/>
        <a:lstStyle/>
        <a:p>
          <a:endParaRPr/>
        </a:p>
      </dgm:t>
    </dgm:pt>
  </dgm:ptLst>
  <dgm:cxnLst>
    <dgm:cxn modelId="{90F9C1A2-12A9-413E-80D2-A28A1B23E564}" srcId="{34FA20C2-6C43-4135-BD46-04987007DABA}" destId="{4AA80BB0-494D-422A-9264-FA06723F8FCF}" srcOrd="0" destOrd="0" parTransId="{46F5992D-5096-40E5-B9C6-9ABF48F18D4D}" sibTransId="{18E10CE6-75BB-4416-8527-9D422813F783}"/>
    <dgm:cxn modelId="{A3FA35A2-3387-4140-A460-D22ACE7DE9DC}" type="presOf" srcId="{18E10CE6-75BB-4416-8527-9D422813F783}" destId="{DC9FC29A-F59B-4743-AB3B-8F2317518FC0}" srcOrd="0" destOrd="0" presId="urn:microsoft.com/office/officeart/2008/layout/VerticalCurvedList"/>
    <dgm:cxn modelId="{FEBC2779-A102-434C-9C59-2FC1BDD0FBBF}" type="presOf" srcId="{34FA20C2-6C43-4135-BD46-04987007DABA}" destId="{316A648B-7FB3-48EE-999A-BB8A8B0B959D}" srcOrd="0" destOrd="0" presId="urn:microsoft.com/office/officeart/2008/layout/VerticalCurvedList"/>
    <dgm:cxn modelId="{C161CC46-0DDD-4B4E-A0E9-4ACEA4F7D65E}" srcId="{34FA20C2-6C43-4135-BD46-04987007DABA}" destId="{8CA6825F-34A3-425F-845B-13403D47A39C}" srcOrd="2" destOrd="0" parTransId="{BF4A1409-8815-4B04-952E-24EA85CE4E9D}" sibTransId="{F0B77D10-DAC8-4FB9-A539-1375FCB5F868}"/>
    <dgm:cxn modelId="{FC609F4C-0B3D-4B69-B670-2FF75A65FEEB}" srcId="{34FA20C2-6C43-4135-BD46-04987007DABA}" destId="{F4DF6AAF-23B5-4358-BBBD-7E083665A360}" srcOrd="1" destOrd="0" parTransId="{F04CAED1-2659-4543-B272-A4E07631061F}" sibTransId="{8C669977-7452-4F93-92A1-357E6D9CA8A2}"/>
    <dgm:cxn modelId="{7B9B30E3-C567-4526-BA02-75E9340FB16B}" type="presOf" srcId="{4AA80BB0-494D-422A-9264-FA06723F8FCF}" destId="{B3634F21-B628-42AC-9993-4E9EB6D9B0FD}" srcOrd="0" destOrd="0" presId="urn:microsoft.com/office/officeart/2008/layout/VerticalCurvedList"/>
    <dgm:cxn modelId="{C3E22AD0-1BF7-48DE-83FF-96D55878D1D3}" type="presOf" srcId="{8CA6825F-34A3-425F-845B-13403D47A39C}" destId="{838EFE8B-9BE7-419C-AC1A-F3FD33EF4973}" srcOrd="0" destOrd="0" presId="urn:microsoft.com/office/officeart/2008/layout/VerticalCurvedList"/>
    <dgm:cxn modelId="{ABCF36FE-29CB-4DE9-B9D0-356F4CC1C6A4}" type="presOf" srcId="{F4DF6AAF-23B5-4358-BBBD-7E083665A360}" destId="{121D1F49-BFFE-43DF-A433-E0041986DF10}" srcOrd="0" destOrd="0" presId="urn:microsoft.com/office/officeart/2008/layout/VerticalCurvedList"/>
    <dgm:cxn modelId="{AA0D8DB0-9882-49DF-9086-674D176D88EA}" type="presParOf" srcId="{316A648B-7FB3-48EE-999A-BB8A8B0B959D}" destId="{43D77150-9AC4-4D03-9683-B334BCE34E56}" srcOrd="0" destOrd="0" presId="urn:microsoft.com/office/officeart/2008/layout/VerticalCurvedList"/>
    <dgm:cxn modelId="{96FBFD0B-4A9E-4A60-9ABB-1B108DD865E8}" type="presParOf" srcId="{43D77150-9AC4-4D03-9683-B334BCE34E56}" destId="{E125FCEE-0E6A-40A3-AD5E-7F300BFF0B45}" srcOrd="0" destOrd="0" presId="urn:microsoft.com/office/officeart/2008/layout/VerticalCurvedList"/>
    <dgm:cxn modelId="{6B903771-298B-4083-B615-B57792981CEE}" type="presParOf" srcId="{E125FCEE-0E6A-40A3-AD5E-7F300BFF0B45}" destId="{19AB66BE-4681-4755-BC92-8B56D52230AD}" srcOrd="0" destOrd="0" presId="urn:microsoft.com/office/officeart/2008/layout/VerticalCurvedList"/>
    <dgm:cxn modelId="{B3D21C5F-7F38-4B6B-9F87-DDE303812175}" type="presParOf" srcId="{E125FCEE-0E6A-40A3-AD5E-7F300BFF0B45}" destId="{DC9FC29A-F59B-4743-AB3B-8F2317518FC0}" srcOrd="1" destOrd="0" presId="urn:microsoft.com/office/officeart/2008/layout/VerticalCurvedList"/>
    <dgm:cxn modelId="{FF0BBC4C-AEBE-4D8B-A23F-72F06720B618}" type="presParOf" srcId="{E125FCEE-0E6A-40A3-AD5E-7F300BFF0B45}" destId="{D88689A4-B08A-4ED0-A737-8BB1DDE461B6}" srcOrd="2" destOrd="0" presId="urn:microsoft.com/office/officeart/2008/layout/VerticalCurvedList"/>
    <dgm:cxn modelId="{4488F229-CA11-4B7C-B9EA-4CBC111715E6}" type="presParOf" srcId="{E125FCEE-0E6A-40A3-AD5E-7F300BFF0B45}" destId="{E4D20EFD-5349-4355-8EBD-7DA6E4D84B0F}" srcOrd="3" destOrd="0" presId="urn:microsoft.com/office/officeart/2008/layout/VerticalCurvedList"/>
    <dgm:cxn modelId="{20271769-66BD-4449-A81E-F5CA4C8518E3}" type="presParOf" srcId="{43D77150-9AC4-4D03-9683-B334BCE34E56}" destId="{B3634F21-B628-42AC-9993-4E9EB6D9B0FD}" srcOrd="1" destOrd="0" presId="urn:microsoft.com/office/officeart/2008/layout/VerticalCurvedList"/>
    <dgm:cxn modelId="{31BD0578-1268-46CC-9A3B-58AA63128F18}" type="presParOf" srcId="{43D77150-9AC4-4D03-9683-B334BCE34E56}" destId="{A1E48BC2-D543-442D-90E3-3124E99CCB9C}" srcOrd="2" destOrd="0" presId="urn:microsoft.com/office/officeart/2008/layout/VerticalCurvedList"/>
    <dgm:cxn modelId="{668D5BB4-9EBB-4C71-9BEA-892A74E45981}" type="presParOf" srcId="{A1E48BC2-D543-442D-90E3-3124E99CCB9C}" destId="{69AC40D4-7E55-45D1-B392-90D5243CFD46}" srcOrd="0" destOrd="0" presId="urn:microsoft.com/office/officeart/2008/layout/VerticalCurvedList"/>
    <dgm:cxn modelId="{C568B24C-7DE9-4D7A-A79A-50E2FAFB4A1A}" type="presParOf" srcId="{43D77150-9AC4-4D03-9683-B334BCE34E56}" destId="{121D1F49-BFFE-43DF-A433-E0041986DF10}" srcOrd="3" destOrd="0" presId="urn:microsoft.com/office/officeart/2008/layout/VerticalCurvedList"/>
    <dgm:cxn modelId="{6FE996D3-C05E-4EB8-AD7C-1701B9435607}" type="presParOf" srcId="{43D77150-9AC4-4D03-9683-B334BCE34E56}" destId="{1DA423BE-04C6-450C-9831-332C6CC74A0F}" srcOrd="4" destOrd="0" presId="urn:microsoft.com/office/officeart/2008/layout/VerticalCurvedList"/>
    <dgm:cxn modelId="{16052E37-3F72-49EA-A31E-B0311522B75C}" type="presParOf" srcId="{1DA423BE-04C6-450C-9831-332C6CC74A0F}" destId="{7D047BDD-956A-4F1B-8787-AFBA16E77655}" srcOrd="0" destOrd="0" presId="urn:microsoft.com/office/officeart/2008/layout/VerticalCurvedList"/>
    <dgm:cxn modelId="{6303667D-7000-4CF2-AB88-F0B4B3035DCD}" type="presParOf" srcId="{43D77150-9AC4-4D03-9683-B334BCE34E56}" destId="{838EFE8B-9BE7-419C-AC1A-F3FD33EF4973}" srcOrd="5" destOrd="0" presId="urn:microsoft.com/office/officeart/2008/layout/VerticalCurvedList"/>
    <dgm:cxn modelId="{38C32CC5-5163-42FA-9DD7-287EC552458E}" type="presParOf" srcId="{43D77150-9AC4-4D03-9683-B334BCE34E56}" destId="{1D2818F6-5983-4493-9156-B2F5FBB223F0}" srcOrd="6" destOrd="0" presId="urn:microsoft.com/office/officeart/2008/layout/VerticalCurvedList"/>
    <dgm:cxn modelId="{8ECCAD63-EB0C-4CC6-9E81-984A333BF724}" type="presParOf" srcId="{1D2818F6-5983-4493-9156-B2F5FBB223F0}" destId="{77844575-EF6D-44C6-A397-B8B12B97FF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EF85AA-5175-40DD-A293-B35476474C1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D38C3F-15A6-4B39-8C06-306FDC6EFD41}" type="parTrans" cxnId="{13C446E8-8BE7-416C-AF57-D277EC7CB80E}">
      <dgm:prSet/>
      <dgm:spPr/>
      <dgm:t>
        <a:bodyPr/>
        <a:lstStyle/>
        <a:p>
          <a:endParaRPr lang="ru-RU"/>
        </a:p>
      </dgm:t>
    </dgm:pt>
    <dgm:pt modelId="{14A93F37-19B5-44FF-8588-5FEEFFFCAD52}">
      <dgm:prSet phldrT="[Текст]"/>
      <dgm:spPr/>
      <dgm:t>
        <a:bodyPr/>
        <a:lstStyle/>
        <a:p>
          <a:r>
            <a:rPr lang="ru-RU" smtClean="0">
              <a:latin typeface="Arial Black" panose="020B0A04020102020204" pitchFamily="34" charset="0"/>
            </a:rPr>
            <a:t>Результат наблюдений</a:t>
          </a:r>
          <a:endParaRPr lang="ru-RU">
            <a:latin typeface="Arial Black" panose="020B0A04020102020204" pitchFamily="34" charset="0"/>
          </a:endParaRPr>
        </a:p>
      </dgm:t>
    </dgm:pt>
    <dgm:pt modelId="{19D6810F-EDA9-4C81-8509-D78AFF2434B4}" type="parTrans" cxnId="{FA5E3F77-8114-47F6-BE60-53E0D54B752F}">
      <dgm:prSet/>
      <dgm:spPr/>
      <dgm:t>
        <a:bodyPr/>
        <a:lstStyle/>
        <a:p>
          <a:endParaRPr lang="ru-RU"/>
        </a:p>
      </dgm:t>
    </dgm:pt>
    <dgm:pt modelId="{E885A4F1-B34A-4C90-8D5D-CB5EF84FEB62}">
      <dgm:prSet phldrT="[Текст]" custT="1"/>
      <dgm:spPr/>
      <dgm:t>
        <a:bodyPr/>
        <a:lstStyle/>
        <a:p>
          <a:pPr algn="r"/>
          <a:r>
            <a:rPr lang="ru-RU" sz="2400" smtClean="0">
              <a:latin typeface="Arial Black" panose="020B0A04020102020204" pitchFamily="34" charset="0"/>
            </a:rPr>
            <a:t>сформировано</a:t>
          </a:r>
          <a:endParaRPr lang="ru-RU" sz="2400">
            <a:latin typeface="Arial Black" pitchFamily="34" charset="0"/>
          </a:endParaRPr>
        </a:p>
      </dgm:t>
    </dgm:pt>
    <dgm:pt modelId="{6495D332-1341-4CAA-A439-8A90402A9DF4}" type="sibTrans" cxnId="{FA5E3F77-8114-47F6-BE60-53E0D54B752F}">
      <dgm:prSet/>
      <dgm:spPr/>
      <dgm:t>
        <a:bodyPr/>
        <a:lstStyle/>
        <a:p>
          <a:endParaRPr lang="ru-RU"/>
        </a:p>
      </dgm:t>
    </dgm:pt>
    <dgm:pt modelId="{6D5EBDDD-8EB1-4C4C-A7A3-D89EAF680CFF}" type="parTrans" cxnId="{212A72D0-17F4-4989-BF7E-E1F42DDC5722}">
      <dgm:prSet/>
      <dgm:spPr/>
      <dgm:t>
        <a:bodyPr/>
        <a:lstStyle/>
        <a:p>
          <a:endParaRPr lang="ru-RU"/>
        </a:p>
      </dgm:t>
    </dgm:pt>
    <dgm:pt modelId="{9F81A0A3-F4E2-4D2F-BF5F-7E30F69FA456}">
      <dgm:prSet phldrT="[Текст]" custT="1"/>
      <dgm:spPr/>
      <dgm:t>
        <a:bodyPr/>
        <a:lstStyle/>
        <a:p>
          <a:pPr algn="r"/>
          <a:r>
            <a:rPr lang="ru-RU" sz="2000" smtClean="0">
              <a:latin typeface="Arial Black" panose="020B0A04020102020204" pitchFamily="34" charset="0"/>
            </a:rPr>
            <a:t>не сформировано</a:t>
          </a:r>
          <a:endParaRPr lang="ru-RU" sz="2000">
            <a:latin typeface="Arial Black" pitchFamily="34" charset="0"/>
          </a:endParaRPr>
        </a:p>
      </dgm:t>
    </dgm:pt>
    <dgm:pt modelId="{A30E17DD-C7A9-4202-890D-B3FA0B2FACEB}" type="sibTrans" cxnId="{212A72D0-17F4-4989-BF7E-E1F42DDC5722}">
      <dgm:prSet/>
      <dgm:spPr/>
      <dgm:t>
        <a:bodyPr/>
        <a:lstStyle/>
        <a:p>
          <a:endParaRPr lang="ru-RU"/>
        </a:p>
      </dgm:t>
    </dgm:pt>
    <dgm:pt modelId="{81540BF5-C6F3-44D5-9607-E03EC465AA2E}" type="parTrans" cxnId="{AAE759F7-EFC9-4737-B945-108CE6D42FF5}">
      <dgm:prSet/>
      <dgm:spPr/>
      <dgm:t>
        <a:bodyPr/>
        <a:lstStyle/>
        <a:p>
          <a:endParaRPr lang="ru-RU"/>
        </a:p>
      </dgm:t>
    </dgm:pt>
    <dgm:pt modelId="{135A86D0-E559-415B-B24F-F3EA9311E9B4}">
      <dgm:prSet custT="1"/>
      <dgm:spPr/>
      <dgm:t>
        <a:bodyPr/>
        <a:lstStyle/>
        <a:p>
          <a:pPr algn="ctr"/>
          <a:r>
            <a:rPr lang="ru-RU" sz="2000" smtClean="0">
              <a:latin typeface="Arial Black" panose="020B0A04020102020204" pitchFamily="34" charset="0"/>
            </a:rPr>
            <a:t> в</a:t>
          </a:r>
          <a:r>
            <a:rPr lang="ru-RU" sz="2000" baseline="0" smtClean="0">
              <a:latin typeface="Arial Black" panose="020B0A04020102020204" pitchFamily="34" charset="0"/>
            </a:rPr>
            <a:t> стадии формирования</a:t>
          </a:r>
          <a:endParaRPr lang="ru-RU" sz="2000">
            <a:latin typeface="Arial Black" panose="020B0A04020102020204" pitchFamily="34" charset="0"/>
          </a:endParaRPr>
        </a:p>
      </dgm:t>
    </dgm:pt>
    <dgm:pt modelId="{55602535-5E16-4978-B02C-E085E541D43D}" type="sibTrans" cxnId="{AAE759F7-EFC9-4737-B945-108CE6D42FF5}">
      <dgm:prSet/>
      <dgm:spPr/>
      <dgm:t>
        <a:bodyPr/>
        <a:lstStyle/>
        <a:p>
          <a:endParaRPr lang="ru-RU"/>
        </a:p>
      </dgm:t>
    </dgm:pt>
    <dgm:pt modelId="{A5EED98B-882E-48A9-A630-CBE213553859}" type="sibTrans" cxnId="{13C446E8-8BE7-416C-AF57-D277EC7CB80E}">
      <dgm:prSet/>
      <dgm:spPr/>
      <dgm:t>
        <a:bodyPr/>
        <a:lstStyle/>
        <a:p>
          <a:endParaRPr lang="ru-RU"/>
        </a:p>
      </dgm:t>
    </dgm:pt>
    <dgm:pt modelId="{9E72C3E9-5B15-488D-AEDA-C4F7E79F9504}" type="pres">
      <dgm:prSet presAssocID="{AEEF85AA-5175-40DD-A293-B35476474C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AF6E1-7FF7-4D41-94CE-F4E3CDDDA99D}" type="pres">
      <dgm:prSet presAssocID="{14A93F37-19B5-44FF-8588-5FEEFFFCAD52}" presName="root1" presStyleCnt="0"/>
      <dgm:spPr/>
      <dgm:t>
        <a:bodyPr/>
        <a:lstStyle/>
        <a:p>
          <a:endParaRPr lang="ru-RU"/>
        </a:p>
      </dgm:t>
    </dgm:pt>
    <dgm:pt modelId="{86F31C4F-A28C-4DA1-A6E2-BF764796D720}" type="pres">
      <dgm:prSet presAssocID="{14A93F37-19B5-44FF-8588-5FEEFFFCAD5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D3C42-5046-4D12-B824-6CCCC188FB1E}" type="pres">
      <dgm:prSet presAssocID="{14A93F37-19B5-44FF-8588-5FEEFFFCAD52}" presName="level2hierChild" presStyleCnt="0"/>
      <dgm:spPr/>
      <dgm:t>
        <a:bodyPr/>
        <a:lstStyle/>
        <a:p>
          <a:endParaRPr lang="ru-RU"/>
        </a:p>
      </dgm:t>
    </dgm:pt>
    <dgm:pt modelId="{F1F17C89-1906-4AFC-9FC0-9041378A5722}" type="pres">
      <dgm:prSet presAssocID="{19D6810F-EDA9-4C81-8509-D78AFF2434B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8B58E37-A9D0-4DBB-A0D0-1E7E4610AE3D}" type="pres">
      <dgm:prSet presAssocID="{19D6810F-EDA9-4C81-8509-D78AFF2434B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A93BECB-9946-404A-B2A5-BF826205CB02}" type="pres">
      <dgm:prSet presAssocID="{E885A4F1-B34A-4C90-8D5D-CB5EF84FEB62}" presName="root2" presStyleCnt="0"/>
      <dgm:spPr/>
      <dgm:t>
        <a:bodyPr/>
        <a:lstStyle/>
        <a:p>
          <a:endParaRPr lang="ru-RU"/>
        </a:p>
      </dgm:t>
    </dgm:pt>
    <dgm:pt modelId="{FCAB0150-38B8-4176-BB7F-472BC8F9AFD4}" type="pres">
      <dgm:prSet presAssocID="{E885A4F1-B34A-4C90-8D5D-CB5EF84FEB62}" presName="LevelTwoTextNode" presStyleLbl="node2" presStyleIdx="0" presStyleCnt="3" custScaleX="16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90D44-2636-4F11-B839-EACE68C19A79}" type="pres">
      <dgm:prSet presAssocID="{E885A4F1-B34A-4C90-8D5D-CB5EF84FEB62}" presName="level3hierChild" presStyleCnt="0"/>
      <dgm:spPr/>
      <dgm:t>
        <a:bodyPr/>
        <a:lstStyle/>
        <a:p>
          <a:endParaRPr lang="ru-RU"/>
        </a:p>
      </dgm:t>
    </dgm:pt>
    <dgm:pt modelId="{23D587EE-7D3E-43FE-9712-B05CA6E54776}" type="pres">
      <dgm:prSet presAssocID="{6D5EBDDD-8EB1-4C4C-A7A3-D89EAF680CF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4593281-C87E-4788-8DAE-C949160C5460}" type="pres">
      <dgm:prSet presAssocID="{6D5EBDDD-8EB1-4C4C-A7A3-D89EAF680CF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6D616A4-7EF5-4184-889E-F95D945E8516}" type="pres">
      <dgm:prSet presAssocID="{9F81A0A3-F4E2-4D2F-BF5F-7E30F69FA456}" presName="root2" presStyleCnt="0"/>
      <dgm:spPr/>
      <dgm:t>
        <a:bodyPr/>
        <a:lstStyle/>
        <a:p>
          <a:endParaRPr lang="ru-RU"/>
        </a:p>
      </dgm:t>
    </dgm:pt>
    <dgm:pt modelId="{53F797D9-3860-4950-B41F-4B0BDA17CFDE}" type="pres">
      <dgm:prSet presAssocID="{9F81A0A3-F4E2-4D2F-BF5F-7E30F69FA456}" presName="LevelTwoTextNode" presStyleLbl="node2" presStyleIdx="1" presStyleCnt="3" custScaleX="16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C4B09-4948-41F3-9CC5-41743B4ABF61}" type="pres">
      <dgm:prSet presAssocID="{9F81A0A3-F4E2-4D2F-BF5F-7E30F69FA456}" presName="level3hierChild" presStyleCnt="0"/>
      <dgm:spPr/>
      <dgm:t>
        <a:bodyPr/>
        <a:lstStyle/>
        <a:p>
          <a:endParaRPr lang="ru-RU"/>
        </a:p>
      </dgm:t>
    </dgm:pt>
    <dgm:pt modelId="{8A5C2622-1709-46C8-B210-476E906AE3AF}" type="pres">
      <dgm:prSet presAssocID="{81540BF5-C6F3-44D5-9607-E03EC465AA2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25BAF42-72C9-4991-81D7-4C253AD1880A}" type="pres">
      <dgm:prSet presAssocID="{81540BF5-C6F3-44D5-9607-E03EC465AA2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9C369F8-0629-473D-87DF-72C7A2546782}" type="pres">
      <dgm:prSet presAssocID="{135A86D0-E559-415B-B24F-F3EA9311E9B4}" presName="root2" presStyleCnt="0"/>
      <dgm:spPr/>
      <dgm:t>
        <a:bodyPr/>
        <a:lstStyle/>
        <a:p>
          <a:endParaRPr lang="ru-RU"/>
        </a:p>
      </dgm:t>
    </dgm:pt>
    <dgm:pt modelId="{16A0F780-69FC-4A65-AE2C-ECDD2629889C}" type="pres">
      <dgm:prSet presAssocID="{135A86D0-E559-415B-B24F-F3EA9311E9B4}" presName="LevelTwoTextNode" presStyleLbl="node2" presStyleIdx="2" presStyleCnt="3" custScaleX="1580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CBE90-0164-4A19-823B-948BAD794715}" type="pres">
      <dgm:prSet presAssocID="{135A86D0-E559-415B-B24F-F3EA9311E9B4}" presName="level3hierChild" presStyleCnt="0"/>
      <dgm:spPr/>
      <dgm:t>
        <a:bodyPr/>
        <a:lstStyle/>
        <a:p>
          <a:endParaRPr lang="ru-RU"/>
        </a:p>
      </dgm:t>
    </dgm:pt>
  </dgm:ptLst>
  <dgm:cxnLst>
    <dgm:cxn modelId="{D89ED236-9059-4673-9F76-C88F6D24F622}" type="presOf" srcId="{6D5EBDDD-8EB1-4C4C-A7A3-D89EAF680CFF}" destId="{23D587EE-7D3E-43FE-9712-B05CA6E54776}" srcOrd="0" destOrd="0" presId="urn:microsoft.com/office/officeart/2008/layout/HorizontalMultiLevelHierarchy"/>
    <dgm:cxn modelId="{FA5E3F77-8114-47F6-BE60-53E0D54B752F}" srcId="{14A93F37-19B5-44FF-8588-5FEEFFFCAD52}" destId="{E885A4F1-B34A-4C90-8D5D-CB5EF84FEB62}" srcOrd="0" destOrd="0" parTransId="{19D6810F-EDA9-4C81-8509-D78AFF2434B4}" sibTransId="{6495D332-1341-4CAA-A439-8A90402A9DF4}"/>
    <dgm:cxn modelId="{58C33753-A35F-4E8C-AE17-36D24115D756}" type="presOf" srcId="{14A93F37-19B5-44FF-8588-5FEEFFFCAD52}" destId="{86F31C4F-A28C-4DA1-A6E2-BF764796D720}" srcOrd="0" destOrd="0" presId="urn:microsoft.com/office/officeart/2008/layout/HorizontalMultiLevelHierarchy"/>
    <dgm:cxn modelId="{E4E7A5CE-CFA4-45F9-9EB4-56DC4602E01A}" type="presOf" srcId="{81540BF5-C6F3-44D5-9607-E03EC465AA2E}" destId="{625BAF42-72C9-4991-81D7-4C253AD1880A}" srcOrd="1" destOrd="0" presId="urn:microsoft.com/office/officeart/2008/layout/HorizontalMultiLevelHierarchy"/>
    <dgm:cxn modelId="{191BDDC6-3690-4546-8960-2B495B21C67B}" type="presOf" srcId="{81540BF5-C6F3-44D5-9607-E03EC465AA2E}" destId="{8A5C2622-1709-46C8-B210-476E906AE3AF}" srcOrd="0" destOrd="0" presId="urn:microsoft.com/office/officeart/2008/layout/HorizontalMultiLevelHierarchy"/>
    <dgm:cxn modelId="{212A72D0-17F4-4989-BF7E-E1F42DDC5722}" srcId="{14A93F37-19B5-44FF-8588-5FEEFFFCAD52}" destId="{9F81A0A3-F4E2-4D2F-BF5F-7E30F69FA456}" srcOrd="1" destOrd="0" parTransId="{6D5EBDDD-8EB1-4C4C-A7A3-D89EAF680CFF}" sibTransId="{A30E17DD-C7A9-4202-890D-B3FA0B2FACEB}"/>
    <dgm:cxn modelId="{E42ADB06-50D6-4B6C-A179-FF4AC077F67B}" type="presOf" srcId="{135A86D0-E559-415B-B24F-F3EA9311E9B4}" destId="{16A0F780-69FC-4A65-AE2C-ECDD2629889C}" srcOrd="0" destOrd="0" presId="urn:microsoft.com/office/officeart/2008/layout/HorizontalMultiLevelHierarchy"/>
    <dgm:cxn modelId="{AAE759F7-EFC9-4737-B945-108CE6D42FF5}" srcId="{14A93F37-19B5-44FF-8588-5FEEFFFCAD52}" destId="{135A86D0-E559-415B-B24F-F3EA9311E9B4}" srcOrd="2" destOrd="0" parTransId="{81540BF5-C6F3-44D5-9607-E03EC465AA2E}" sibTransId="{55602535-5E16-4978-B02C-E085E541D43D}"/>
    <dgm:cxn modelId="{8EFA5F5C-6983-4450-BD04-586B6CA27BDA}" type="presOf" srcId="{19D6810F-EDA9-4C81-8509-D78AFF2434B4}" destId="{F1F17C89-1906-4AFC-9FC0-9041378A5722}" srcOrd="0" destOrd="0" presId="urn:microsoft.com/office/officeart/2008/layout/HorizontalMultiLevelHierarchy"/>
    <dgm:cxn modelId="{3F3E3F16-DB93-464C-8645-21427F6E6CE4}" type="presOf" srcId="{AEEF85AA-5175-40DD-A293-B35476474C11}" destId="{9E72C3E9-5B15-488D-AEDA-C4F7E79F9504}" srcOrd="0" destOrd="0" presId="urn:microsoft.com/office/officeart/2008/layout/HorizontalMultiLevelHierarchy"/>
    <dgm:cxn modelId="{BB64D686-C52B-4F3A-AC65-A545D079B07C}" type="presOf" srcId="{E885A4F1-B34A-4C90-8D5D-CB5EF84FEB62}" destId="{FCAB0150-38B8-4176-BB7F-472BC8F9AFD4}" srcOrd="0" destOrd="0" presId="urn:microsoft.com/office/officeart/2008/layout/HorizontalMultiLevelHierarchy"/>
    <dgm:cxn modelId="{14C3B926-0CD2-4DD1-913B-828E04725EE8}" type="presOf" srcId="{9F81A0A3-F4E2-4D2F-BF5F-7E30F69FA456}" destId="{53F797D9-3860-4950-B41F-4B0BDA17CFDE}" srcOrd="0" destOrd="0" presId="urn:microsoft.com/office/officeart/2008/layout/HorizontalMultiLevelHierarchy"/>
    <dgm:cxn modelId="{58E4E3BF-2072-421D-B825-B45E19E28857}" type="presOf" srcId="{6D5EBDDD-8EB1-4C4C-A7A3-D89EAF680CFF}" destId="{64593281-C87E-4788-8DAE-C949160C5460}" srcOrd="1" destOrd="0" presId="urn:microsoft.com/office/officeart/2008/layout/HorizontalMultiLevelHierarchy"/>
    <dgm:cxn modelId="{13C446E8-8BE7-416C-AF57-D277EC7CB80E}" srcId="{AEEF85AA-5175-40DD-A293-B35476474C11}" destId="{14A93F37-19B5-44FF-8588-5FEEFFFCAD52}" srcOrd="0" destOrd="0" parTransId="{32D38C3F-15A6-4B39-8C06-306FDC6EFD41}" sibTransId="{A5EED98B-882E-48A9-A630-CBE213553859}"/>
    <dgm:cxn modelId="{8FA8A6C6-16BD-4EFE-973B-D005FDF1ABA8}" type="presOf" srcId="{19D6810F-EDA9-4C81-8509-D78AFF2434B4}" destId="{C8B58E37-A9D0-4DBB-A0D0-1E7E4610AE3D}" srcOrd="1" destOrd="0" presId="urn:microsoft.com/office/officeart/2008/layout/HorizontalMultiLevelHierarchy"/>
    <dgm:cxn modelId="{6A267512-A392-46EA-A83E-314E20408718}" type="presParOf" srcId="{9E72C3E9-5B15-488D-AEDA-C4F7E79F9504}" destId="{7A3AF6E1-7FF7-4D41-94CE-F4E3CDDDA99D}" srcOrd="0" destOrd="0" presId="urn:microsoft.com/office/officeart/2008/layout/HorizontalMultiLevelHierarchy"/>
    <dgm:cxn modelId="{5064F9DB-163A-45F2-B152-B3D52684567E}" type="presParOf" srcId="{7A3AF6E1-7FF7-4D41-94CE-F4E3CDDDA99D}" destId="{86F31C4F-A28C-4DA1-A6E2-BF764796D720}" srcOrd="0" destOrd="0" presId="urn:microsoft.com/office/officeart/2008/layout/HorizontalMultiLevelHierarchy"/>
    <dgm:cxn modelId="{76365219-0F21-40BA-BF8C-0C6FF2914E92}" type="presParOf" srcId="{7A3AF6E1-7FF7-4D41-94CE-F4E3CDDDA99D}" destId="{267D3C42-5046-4D12-B824-6CCCC188FB1E}" srcOrd="1" destOrd="0" presId="urn:microsoft.com/office/officeart/2008/layout/HorizontalMultiLevelHierarchy"/>
    <dgm:cxn modelId="{D87C1FF4-B204-43A4-9338-F195DA880F68}" type="presParOf" srcId="{267D3C42-5046-4D12-B824-6CCCC188FB1E}" destId="{F1F17C89-1906-4AFC-9FC0-9041378A5722}" srcOrd="0" destOrd="0" presId="urn:microsoft.com/office/officeart/2008/layout/HorizontalMultiLevelHierarchy"/>
    <dgm:cxn modelId="{923889AF-13A3-49C6-8D11-5AF1AA6A6D02}" type="presParOf" srcId="{F1F17C89-1906-4AFC-9FC0-9041378A5722}" destId="{C8B58E37-A9D0-4DBB-A0D0-1E7E4610AE3D}" srcOrd="0" destOrd="0" presId="urn:microsoft.com/office/officeart/2008/layout/HorizontalMultiLevelHierarchy"/>
    <dgm:cxn modelId="{B02BCD46-8B00-49CD-B40A-31ECD8E0B022}" type="presParOf" srcId="{267D3C42-5046-4D12-B824-6CCCC188FB1E}" destId="{8A93BECB-9946-404A-B2A5-BF826205CB02}" srcOrd="1" destOrd="0" presId="urn:microsoft.com/office/officeart/2008/layout/HorizontalMultiLevelHierarchy"/>
    <dgm:cxn modelId="{5F0ED7C5-5BBC-4470-9E1B-B7D88A40AE77}" type="presParOf" srcId="{8A93BECB-9946-404A-B2A5-BF826205CB02}" destId="{FCAB0150-38B8-4176-BB7F-472BC8F9AFD4}" srcOrd="0" destOrd="0" presId="urn:microsoft.com/office/officeart/2008/layout/HorizontalMultiLevelHierarchy"/>
    <dgm:cxn modelId="{1F0964B6-CA54-4097-B2B3-B15B1697CBDF}" type="presParOf" srcId="{8A93BECB-9946-404A-B2A5-BF826205CB02}" destId="{84B90D44-2636-4F11-B839-EACE68C19A79}" srcOrd="1" destOrd="0" presId="urn:microsoft.com/office/officeart/2008/layout/HorizontalMultiLevelHierarchy"/>
    <dgm:cxn modelId="{8A972AD2-CF93-473C-8E41-E8A5E5CC0C63}" type="presParOf" srcId="{267D3C42-5046-4D12-B824-6CCCC188FB1E}" destId="{23D587EE-7D3E-43FE-9712-B05CA6E54776}" srcOrd="2" destOrd="0" presId="urn:microsoft.com/office/officeart/2008/layout/HorizontalMultiLevelHierarchy"/>
    <dgm:cxn modelId="{0BEB01B8-3F27-4993-B004-5084A6D53E0B}" type="presParOf" srcId="{23D587EE-7D3E-43FE-9712-B05CA6E54776}" destId="{64593281-C87E-4788-8DAE-C949160C5460}" srcOrd="0" destOrd="0" presId="urn:microsoft.com/office/officeart/2008/layout/HorizontalMultiLevelHierarchy"/>
    <dgm:cxn modelId="{915A36A2-D929-4D70-AAF4-7D7A523FD516}" type="presParOf" srcId="{267D3C42-5046-4D12-B824-6CCCC188FB1E}" destId="{96D616A4-7EF5-4184-889E-F95D945E8516}" srcOrd="3" destOrd="0" presId="urn:microsoft.com/office/officeart/2008/layout/HorizontalMultiLevelHierarchy"/>
    <dgm:cxn modelId="{F99127A8-DC4B-4D91-825D-35C32AB8EB62}" type="presParOf" srcId="{96D616A4-7EF5-4184-889E-F95D945E8516}" destId="{53F797D9-3860-4950-B41F-4B0BDA17CFDE}" srcOrd="0" destOrd="0" presId="urn:microsoft.com/office/officeart/2008/layout/HorizontalMultiLevelHierarchy"/>
    <dgm:cxn modelId="{96C07DD3-36B3-4436-9B8C-3935B3FA69A5}" type="presParOf" srcId="{96D616A4-7EF5-4184-889E-F95D945E8516}" destId="{046C4B09-4948-41F3-9CC5-41743B4ABF61}" srcOrd="1" destOrd="0" presId="urn:microsoft.com/office/officeart/2008/layout/HorizontalMultiLevelHierarchy"/>
    <dgm:cxn modelId="{2658BF3A-56DA-4CB5-A6ED-44FD3DEF624A}" type="presParOf" srcId="{267D3C42-5046-4D12-B824-6CCCC188FB1E}" destId="{8A5C2622-1709-46C8-B210-476E906AE3AF}" srcOrd="4" destOrd="0" presId="urn:microsoft.com/office/officeart/2008/layout/HorizontalMultiLevelHierarchy"/>
    <dgm:cxn modelId="{04807C6D-AE42-4A61-80A0-C06C306EB320}" type="presParOf" srcId="{8A5C2622-1709-46C8-B210-476E906AE3AF}" destId="{625BAF42-72C9-4991-81D7-4C253AD1880A}" srcOrd="0" destOrd="0" presId="urn:microsoft.com/office/officeart/2008/layout/HorizontalMultiLevelHierarchy"/>
    <dgm:cxn modelId="{FAC76A6F-6C73-429B-86E6-8268BBEEC8B0}" type="presParOf" srcId="{267D3C42-5046-4D12-B824-6CCCC188FB1E}" destId="{09C369F8-0629-473D-87DF-72C7A2546782}" srcOrd="5" destOrd="0" presId="urn:microsoft.com/office/officeart/2008/layout/HorizontalMultiLevelHierarchy"/>
    <dgm:cxn modelId="{08154114-60FD-445E-9ECA-4A5418243739}" type="presParOf" srcId="{09C369F8-0629-473D-87DF-72C7A2546782}" destId="{16A0F780-69FC-4A65-AE2C-ECDD2629889C}" srcOrd="0" destOrd="0" presId="urn:microsoft.com/office/officeart/2008/layout/HorizontalMultiLevelHierarchy"/>
    <dgm:cxn modelId="{B7DD6D88-5A0E-4FC8-9CBA-26B7A30AE52F}" type="presParOf" srcId="{09C369F8-0629-473D-87DF-72C7A2546782}" destId="{E1FCBE90-0164-4A19-823B-948BAD7947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3A99B5-04A5-4BBB-A604-B82346ED6EF8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8F7E1FC-44BE-43BD-8FC1-F382262206B2}">
      <dgm:prSet phldrT="[Текст]"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2-я НЕДЕЛЯ МЕСЯЦА</a:t>
          </a:r>
          <a:endParaRPr lang="ru-RU" dirty="0">
            <a:latin typeface="Arial Black" panose="020B0A04020102020204" pitchFamily="34" charset="0"/>
          </a:endParaRPr>
        </a:p>
      </dgm:t>
    </dgm:pt>
    <dgm:pt modelId="{57609F74-AA11-4C86-8E3B-A22A406206E4}" type="parTrans" cxnId="{8434DF5F-FF1F-47E0-A3A0-2D94AFC2E683}">
      <dgm:prSet/>
      <dgm:spPr/>
      <dgm:t>
        <a:bodyPr/>
        <a:lstStyle/>
        <a:p>
          <a:endParaRPr lang="ru-RU"/>
        </a:p>
      </dgm:t>
    </dgm:pt>
    <dgm:pt modelId="{CDCCEC53-744A-47C3-9C75-5950B0F400AA}" type="sibTrans" cxnId="{8434DF5F-FF1F-47E0-A3A0-2D94AFC2E683}">
      <dgm:prSet/>
      <dgm:spPr/>
      <dgm:t>
        <a:bodyPr/>
        <a:lstStyle/>
        <a:p>
          <a:endParaRPr lang="ru-RU"/>
        </a:p>
      </dgm:t>
    </dgm:pt>
    <dgm:pt modelId="{7A3A85C4-DDA4-4373-8A3B-7C47C4FDEA85}">
      <dgm:prSet phldrT="[Текст]"/>
      <dgm:spPr/>
      <dgm:t>
        <a:bodyPr/>
        <a:lstStyle/>
        <a:p>
          <a:r>
            <a:rPr lang="ru-RU" dirty="0" smtClean="0"/>
            <a:t>ДИАГНОСТИЧЕСКАЯ ТОЧКА</a:t>
          </a:r>
          <a:endParaRPr lang="ru-RU" dirty="0"/>
        </a:p>
      </dgm:t>
    </dgm:pt>
    <dgm:pt modelId="{F1D80086-3854-4E1F-9C72-D923F464B44D}" type="parTrans" cxnId="{FAE5B741-7949-404E-84F7-A7C0C4A4EF4A}">
      <dgm:prSet/>
      <dgm:spPr/>
      <dgm:t>
        <a:bodyPr/>
        <a:lstStyle/>
        <a:p>
          <a:endParaRPr lang="ru-RU"/>
        </a:p>
      </dgm:t>
    </dgm:pt>
    <dgm:pt modelId="{A1F5B59B-98F4-4803-9380-6BE3AC56D4EC}" type="sibTrans" cxnId="{FAE5B741-7949-404E-84F7-A7C0C4A4EF4A}">
      <dgm:prSet/>
      <dgm:spPr/>
      <dgm:t>
        <a:bodyPr/>
        <a:lstStyle/>
        <a:p>
          <a:endParaRPr lang="ru-RU"/>
        </a:p>
      </dgm:t>
    </dgm:pt>
    <dgm:pt modelId="{12A904B8-E8ED-4CE7-BF1C-D9F25EACB333}">
      <dgm:prSet phldrT="[Текст]"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ОЦЕНОЧНЫЙ БЛАНК</a:t>
          </a:r>
          <a:endParaRPr lang="ru-RU" dirty="0">
            <a:latin typeface="Arial Black" panose="020B0A04020102020204" pitchFamily="34" charset="0"/>
          </a:endParaRPr>
        </a:p>
      </dgm:t>
    </dgm:pt>
    <dgm:pt modelId="{186943AB-E54B-47BC-9FFE-42E162C9E039}" type="parTrans" cxnId="{912938FC-A6EF-4A2E-B36C-0C018230FDF4}">
      <dgm:prSet/>
      <dgm:spPr/>
      <dgm:t>
        <a:bodyPr/>
        <a:lstStyle/>
        <a:p>
          <a:endParaRPr lang="ru-RU"/>
        </a:p>
      </dgm:t>
    </dgm:pt>
    <dgm:pt modelId="{0FEDF2F6-6E96-4495-9B8F-45D3D4340C8B}" type="sibTrans" cxnId="{912938FC-A6EF-4A2E-B36C-0C018230FDF4}">
      <dgm:prSet/>
      <dgm:spPr/>
      <dgm:t>
        <a:bodyPr/>
        <a:lstStyle/>
        <a:p>
          <a:endParaRPr lang="ru-RU"/>
        </a:p>
      </dgm:t>
    </dgm:pt>
    <dgm:pt modelId="{66930466-0818-49DB-8D59-70CCD35A8AC6}">
      <dgm:prSet phldrT="[Текст]"/>
      <dgm:spPr/>
      <dgm:t>
        <a:bodyPr/>
        <a:lstStyle/>
        <a:p>
          <a:r>
            <a:rPr lang="ru-RU" dirty="0" smtClean="0"/>
            <a:t>ДИАГНОСТИЧЕСКИЙ КЕЙС</a:t>
          </a:r>
          <a:endParaRPr lang="ru-RU" dirty="0"/>
        </a:p>
      </dgm:t>
    </dgm:pt>
    <dgm:pt modelId="{4DFE8800-C158-4754-938D-3AE18084D6EC}" type="parTrans" cxnId="{D4A57DA5-0B4A-4133-B738-CD2F9DCD812B}">
      <dgm:prSet/>
      <dgm:spPr/>
      <dgm:t>
        <a:bodyPr/>
        <a:lstStyle/>
        <a:p>
          <a:endParaRPr lang="ru-RU"/>
        </a:p>
      </dgm:t>
    </dgm:pt>
    <dgm:pt modelId="{BBE52467-64F6-4D10-AB7C-A6324684B755}" type="sibTrans" cxnId="{D4A57DA5-0B4A-4133-B738-CD2F9DCD812B}">
      <dgm:prSet/>
      <dgm:spPr/>
      <dgm:t>
        <a:bodyPr/>
        <a:lstStyle/>
        <a:p>
          <a:endParaRPr lang="ru-RU"/>
        </a:p>
      </dgm:t>
    </dgm:pt>
    <dgm:pt modelId="{9C633675-0B03-4AAE-A53E-2B33B3E435DB}">
      <dgm:prSet phldrT="[Текст]"/>
      <dgm:spPr/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ПАПКА «ПЕДАГОГИЧЕСКАЯ ДИАГНОСТИКА»</a:t>
          </a:r>
          <a:endParaRPr lang="ru-RU" dirty="0">
            <a:latin typeface="Arial Black" panose="020B0A04020102020204" pitchFamily="34" charset="0"/>
          </a:endParaRPr>
        </a:p>
      </dgm:t>
    </dgm:pt>
    <dgm:pt modelId="{AB5F42B7-BADC-49AA-BF8B-725F4AF67290}" type="parTrans" cxnId="{F85C95DE-F837-442D-B0EE-DB7263E9C7D1}">
      <dgm:prSet/>
      <dgm:spPr/>
      <dgm:t>
        <a:bodyPr/>
        <a:lstStyle/>
        <a:p>
          <a:endParaRPr lang="ru-RU"/>
        </a:p>
      </dgm:t>
    </dgm:pt>
    <dgm:pt modelId="{497F953D-0978-4234-86E0-D7C5DD035B3A}" type="sibTrans" cxnId="{F85C95DE-F837-442D-B0EE-DB7263E9C7D1}">
      <dgm:prSet/>
      <dgm:spPr/>
      <dgm:t>
        <a:bodyPr/>
        <a:lstStyle/>
        <a:p>
          <a:endParaRPr lang="ru-RU"/>
        </a:p>
      </dgm:t>
    </dgm:pt>
    <dgm:pt modelId="{BB5A2C99-F316-49E2-AC96-B998F56C2ACB}">
      <dgm:prSet phldrT="[Текст]"/>
      <dgm:spPr/>
      <dgm:t>
        <a:bodyPr/>
        <a:lstStyle/>
        <a:p>
          <a:r>
            <a:rPr lang="ru-RU" dirty="0" smtClean="0"/>
            <a:t>ПОРТФОЛИО ДОШКОЛЬНИКА</a:t>
          </a:r>
          <a:endParaRPr lang="ru-RU" dirty="0"/>
        </a:p>
      </dgm:t>
    </dgm:pt>
    <dgm:pt modelId="{04E4ECDF-90B2-44C1-A9B1-FCD819922369}" type="parTrans" cxnId="{C95B1722-2C41-4082-9734-3A5171AC5C24}">
      <dgm:prSet/>
      <dgm:spPr/>
      <dgm:t>
        <a:bodyPr/>
        <a:lstStyle/>
        <a:p>
          <a:endParaRPr lang="ru-RU"/>
        </a:p>
      </dgm:t>
    </dgm:pt>
    <dgm:pt modelId="{E41F0D55-9CF9-4D01-9C97-A166D8B60F6D}" type="sibTrans" cxnId="{C95B1722-2C41-4082-9734-3A5171AC5C24}">
      <dgm:prSet/>
      <dgm:spPr/>
      <dgm:t>
        <a:bodyPr/>
        <a:lstStyle/>
        <a:p>
          <a:endParaRPr lang="ru-RU"/>
        </a:p>
      </dgm:t>
    </dgm:pt>
    <dgm:pt modelId="{E3118DC1-7C55-4C12-9DC6-D5CE25294A6C}" type="pres">
      <dgm:prSet presAssocID="{7B3A99B5-04A5-4BBB-A604-B82346ED6E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E30B5-7540-4B58-A4B3-F7F214C638E4}" type="pres">
      <dgm:prSet presAssocID="{9C633675-0B03-4AAE-A53E-2B33B3E435DB}" presName="boxAndChildren" presStyleCnt="0"/>
      <dgm:spPr/>
    </dgm:pt>
    <dgm:pt modelId="{D2AFFE7E-90B9-4CDC-9222-DCB20771CFB7}" type="pres">
      <dgm:prSet presAssocID="{9C633675-0B03-4AAE-A53E-2B33B3E435DB}" presName="parentTextBox" presStyleLbl="node1" presStyleIdx="0" presStyleCnt="3"/>
      <dgm:spPr/>
      <dgm:t>
        <a:bodyPr/>
        <a:lstStyle/>
        <a:p>
          <a:endParaRPr lang="ru-RU"/>
        </a:p>
      </dgm:t>
    </dgm:pt>
    <dgm:pt modelId="{6725B0B2-D96F-4A59-913C-DB7FDDD63C88}" type="pres">
      <dgm:prSet presAssocID="{9C633675-0B03-4AAE-A53E-2B33B3E435DB}" presName="entireBox" presStyleLbl="node1" presStyleIdx="0" presStyleCnt="3"/>
      <dgm:spPr/>
      <dgm:t>
        <a:bodyPr/>
        <a:lstStyle/>
        <a:p>
          <a:endParaRPr lang="ru-RU"/>
        </a:p>
      </dgm:t>
    </dgm:pt>
    <dgm:pt modelId="{F26153B7-0CB4-4236-B759-4885D2DC6B9B}" type="pres">
      <dgm:prSet presAssocID="{9C633675-0B03-4AAE-A53E-2B33B3E435DB}" presName="descendantBox" presStyleCnt="0"/>
      <dgm:spPr/>
    </dgm:pt>
    <dgm:pt modelId="{A1A0F3B6-46FA-4E4E-AE97-E0B9572DC392}" type="pres">
      <dgm:prSet presAssocID="{BB5A2C99-F316-49E2-AC96-B998F56C2AC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55676-AFBF-4AFB-B2A7-F47B084A328F}" type="pres">
      <dgm:prSet presAssocID="{0FEDF2F6-6E96-4495-9B8F-45D3D4340C8B}" presName="sp" presStyleCnt="0"/>
      <dgm:spPr/>
    </dgm:pt>
    <dgm:pt modelId="{DC6632D1-F915-4A65-8810-67CCD0099E68}" type="pres">
      <dgm:prSet presAssocID="{12A904B8-E8ED-4CE7-BF1C-D9F25EACB333}" presName="arrowAndChildren" presStyleCnt="0"/>
      <dgm:spPr/>
    </dgm:pt>
    <dgm:pt modelId="{4C36AAFF-0590-4D7C-8C40-5FB26601E412}" type="pres">
      <dgm:prSet presAssocID="{12A904B8-E8ED-4CE7-BF1C-D9F25EACB33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9A78A32-6C99-4176-A214-C2A52CCC0895}" type="pres">
      <dgm:prSet presAssocID="{12A904B8-E8ED-4CE7-BF1C-D9F25EACB333}" presName="arrow" presStyleLbl="node1" presStyleIdx="1" presStyleCnt="3"/>
      <dgm:spPr/>
      <dgm:t>
        <a:bodyPr/>
        <a:lstStyle/>
        <a:p>
          <a:endParaRPr lang="ru-RU"/>
        </a:p>
      </dgm:t>
    </dgm:pt>
    <dgm:pt modelId="{B30CD3D0-C9B4-4C63-A22E-EA8E5799D2CD}" type="pres">
      <dgm:prSet presAssocID="{12A904B8-E8ED-4CE7-BF1C-D9F25EACB333}" presName="descendantArrow" presStyleCnt="0"/>
      <dgm:spPr/>
    </dgm:pt>
    <dgm:pt modelId="{45B3463F-5B40-43A9-B7BE-62B44F628770}" type="pres">
      <dgm:prSet presAssocID="{66930466-0818-49DB-8D59-70CCD35A8AC6}" presName="childTextArrow" presStyleLbl="fgAccFollowNode1" presStyleIdx="1" presStyleCnt="3" custLinFactNeighborX="-793" custLinFactNeighborY="6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25319-B559-49C0-AA4D-61DC18279D2E}" type="pres">
      <dgm:prSet presAssocID="{CDCCEC53-744A-47C3-9C75-5950B0F400AA}" presName="sp" presStyleCnt="0"/>
      <dgm:spPr/>
    </dgm:pt>
    <dgm:pt modelId="{660FBACB-90D1-4F65-BB5C-2EB1542C1A4F}" type="pres">
      <dgm:prSet presAssocID="{98F7E1FC-44BE-43BD-8FC1-F382262206B2}" presName="arrowAndChildren" presStyleCnt="0"/>
      <dgm:spPr/>
    </dgm:pt>
    <dgm:pt modelId="{650263AA-49BD-4301-B191-D4561A8785EA}" type="pres">
      <dgm:prSet presAssocID="{98F7E1FC-44BE-43BD-8FC1-F382262206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70433B9-2ECC-4378-983B-5CC84389D1FE}" type="pres">
      <dgm:prSet presAssocID="{98F7E1FC-44BE-43BD-8FC1-F382262206B2}" presName="arrow" presStyleLbl="node1" presStyleIdx="2" presStyleCnt="3"/>
      <dgm:spPr/>
      <dgm:t>
        <a:bodyPr/>
        <a:lstStyle/>
        <a:p>
          <a:endParaRPr lang="ru-RU"/>
        </a:p>
      </dgm:t>
    </dgm:pt>
    <dgm:pt modelId="{A4F2486C-8933-470A-8157-59FABCC348CA}" type="pres">
      <dgm:prSet presAssocID="{98F7E1FC-44BE-43BD-8FC1-F382262206B2}" presName="descendantArrow" presStyleCnt="0"/>
      <dgm:spPr/>
    </dgm:pt>
    <dgm:pt modelId="{4EF29641-4A1D-43AA-B3DC-9EF7C6CB673F}" type="pres">
      <dgm:prSet presAssocID="{7A3A85C4-DDA4-4373-8A3B-7C47C4FDEA85}" presName="childTextArrow" presStyleLbl="fgAccFollowNode1" presStyleIdx="2" presStyleCnt="3" custLinFactNeighborX="-1181" custLinFactNeighborY="-8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6314A1-DE7C-4238-B770-8986D7552D1A}" type="presOf" srcId="{12A904B8-E8ED-4CE7-BF1C-D9F25EACB333}" destId="{E9A78A32-6C99-4176-A214-C2A52CCC0895}" srcOrd="1" destOrd="0" presId="urn:microsoft.com/office/officeart/2005/8/layout/process4"/>
    <dgm:cxn modelId="{B8EFBD25-B5EC-44AF-B08E-1E01A111D5D4}" type="presOf" srcId="{98F7E1FC-44BE-43BD-8FC1-F382262206B2}" destId="{370433B9-2ECC-4378-983B-5CC84389D1FE}" srcOrd="1" destOrd="0" presId="urn:microsoft.com/office/officeart/2005/8/layout/process4"/>
    <dgm:cxn modelId="{912938FC-A6EF-4A2E-B36C-0C018230FDF4}" srcId="{7B3A99B5-04A5-4BBB-A604-B82346ED6EF8}" destId="{12A904B8-E8ED-4CE7-BF1C-D9F25EACB333}" srcOrd="1" destOrd="0" parTransId="{186943AB-E54B-47BC-9FFE-42E162C9E039}" sibTransId="{0FEDF2F6-6E96-4495-9B8F-45D3D4340C8B}"/>
    <dgm:cxn modelId="{24352749-FBEF-4EE1-9B56-8D423D5E5408}" type="presOf" srcId="{BB5A2C99-F316-49E2-AC96-B998F56C2ACB}" destId="{A1A0F3B6-46FA-4E4E-AE97-E0B9572DC392}" srcOrd="0" destOrd="0" presId="urn:microsoft.com/office/officeart/2005/8/layout/process4"/>
    <dgm:cxn modelId="{8434DF5F-FF1F-47E0-A3A0-2D94AFC2E683}" srcId="{7B3A99B5-04A5-4BBB-A604-B82346ED6EF8}" destId="{98F7E1FC-44BE-43BD-8FC1-F382262206B2}" srcOrd="0" destOrd="0" parTransId="{57609F74-AA11-4C86-8E3B-A22A406206E4}" sibTransId="{CDCCEC53-744A-47C3-9C75-5950B0F400AA}"/>
    <dgm:cxn modelId="{D0B3E427-1B60-4074-B768-47EEAE6A8C47}" type="presOf" srcId="{7A3A85C4-DDA4-4373-8A3B-7C47C4FDEA85}" destId="{4EF29641-4A1D-43AA-B3DC-9EF7C6CB673F}" srcOrd="0" destOrd="0" presId="urn:microsoft.com/office/officeart/2005/8/layout/process4"/>
    <dgm:cxn modelId="{244605D2-E82A-4B6D-B6E8-D887B356DF4F}" type="presOf" srcId="{98F7E1FC-44BE-43BD-8FC1-F382262206B2}" destId="{650263AA-49BD-4301-B191-D4561A8785EA}" srcOrd="0" destOrd="0" presId="urn:microsoft.com/office/officeart/2005/8/layout/process4"/>
    <dgm:cxn modelId="{31B4D6A3-39D3-4013-A2F5-4EDCA82456BE}" type="presOf" srcId="{9C633675-0B03-4AAE-A53E-2B33B3E435DB}" destId="{D2AFFE7E-90B9-4CDC-9222-DCB20771CFB7}" srcOrd="0" destOrd="0" presId="urn:microsoft.com/office/officeart/2005/8/layout/process4"/>
    <dgm:cxn modelId="{B24B55C6-B81F-4193-A962-3E8CA142F931}" type="presOf" srcId="{12A904B8-E8ED-4CE7-BF1C-D9F25EACB333}" destId="{4C36AAFF-0590-4D7C-8C40-5FB26601E412}" srcOrd="0" destOrd="0" presId="urn:microsoft.com/office/officeart/2005/8/layout/process4"/>
    <dgm:cxn modelId="{886D4A60-7063-46BE-A947-A8718672B16F}" type="presOf" srcId="{7B3A99B5-04A5-4BBB-A604-B82346ED6EF8}" destId="{E3118DC1-7C55-4C12-9DC6-D5CE25294A6C}" srcOrd="0" destOrd="0" presId="urn:microsoft.com/office/officeart/2005/8/layout/process4"/>
    <dgm:cxn modelId="{9080049F-86D3-426E-9167-5A81B8358EEF}" type="presOf" srcId="{66930466-0818-49DB-8D59-70CCD35A8AC6}" destId="{45B3463F-5B40-43A9-B7BE-62B44F628770}" srcOrd="0" destOrd="0" presId="urn:microsoft.com/office/officeart/2005/8/layout/process4"/>
    <dgm:cxn modelId="{F85C95DE-F837-442D-B0EE-DB7263E9C7D1}" srcId="{7B3A99B5-04A5-4BBB-A604-B82346ED6EF8}" destId="{9C633675-0B03-4AAE-A53E-2B33B3E435DB}" srcOrd="2" destOrd="0" parTransId="{AB5F42B7-BADC-49AA-BF8B-725F4AF67290}" sibTransId="{497F953D-0978-4234-86E0-D7C5DD035B3A}"/>
    <dgm:cxn modelId="{735DBAB0-4B11-4A0B-B640-5F1A93A74E2C}" type="presOf" srcId="{9C633675-0B03-4AAE-A53E-2B33B3E435DB}" destId="{6725B0B2-D96F-4A59-913C-DB7FDDD63C88}" srcOrd="1" destOrd="0" presId="urn:microsoft.com/office/officeart/2005/8/layout/process4"/>
    <dgm:cxn modelId="{C95B1722-2C41-4082-9734-3A5171AC5C24}" srcId="{9C633675-0B03-4AAE-A53E-2B33B3E435DB}" destId="{BB5A2C99-F316-49E2-AC96-B998F56C2ACB}" srcOrd="0" destOrd="0" parTransId="{04E4ECDF-90B2-44C1-A9B1-FCD819922369}" sibTransId="{E41F0D55-9CF9-4D01-9C97-A166D8B60F6D}"/>
    <dgm:cxn modelId="{FAE5B741-7949-404E-84F7-A7C0C4A4EF4A}" srcId="{98F7E1FC-44BE-43BD-8FC1-F382262206B2}" destId="{7A3A85C4-DDA4-4373-8A3B-7C47C4FDEA85}" srcOrd="0" destOrd="0" parTransId="{F1D80086-3854-4E1F-9C72-D923F464B44D}" sibTransId="{A1F5B59B-98F4-4803-9380-6BE3AC56D4EC}"/>
    <dgm:cxn modelId="{D4A57DA5-0B4A-4133-B738-CD2F9DCD812B}" srcId="{12A904B8-E8ED-4CE7-BF1C-D9F25EACB333}" destId="{66930466-0818-49DB-8D59-70CCD35A8AC6}" srcOrd="0" destOrd="0" parTransId="{4DFE8800-C158-4754-938D-3AE18084D6EC}" sibTransId="{BBE52467-64F6-4D10-AB7C-A6324684B755}"/>
    <dgm:cxn modelId="{7311B435-3B74-4B31-A481-EB51C206FF83}" type="presParOf" srcId="{E3118DC1-7C55-4C12-9DC6-D5CE25294A6C}" destId="{F7BE30B5-7540-4B58-A4B3-F7F214C638E4}" srcOrd="0" destOrd="0" presId="urn:microsoft.com/office/officeart/2005/8/layout/process4"/>
    <dgm:cxn modelId="{3F2B0A41-F1AB-46F1-9DA4-7AC538B3CBAF}" type="presParOf" srcId="{F7BE30B5-7540-4B58-A4B3-F7F214C638E4}" destId="{D2AFFE7E-90B9-4CDC-9222-DCB20771CFB7}" srcOrd="0" destOrd="0" presId="urn:microsoft.com/office/officeart/2005/8/layout/process4"/>
    <dgm:cxn modelId="{12403AA6-D347-47FE-B2D6-B6A30F01C44B}" type="presParOf" srcId="{F7BE30B5-7540-4B58-A4B3-F7F214C638E4}" destId="{6725B0B2-D96F-4A59-913C-DB7FDDD63C88}" srcOrd="1" destOrd="0" presId="urn:microsoft.com/office/officeart/2005/8/layout/process4"/>
    <dgm:cxn modelId="{95A1874C-4A14-4805-B897-434156206949}" type="presParOf" srcId="{F7BE30B5-7540-4B58-A4B3-F7F214C638E4}" destId="{F26153B7-0CB4-4236-B759-4885D2DC6B9B}" srcOrd="2" destOrd="0" presId="urn:microsoft.com/office/officeart/2005/8/layout/process4"/>
    <dgm:cxn modelId="{51F4FF5E-8FDD-457B-B1D8-81C3F6F005B3}" type="presParOf" srcId="{F26153B7-0CB4-4236-B759-4885D2DC6B9B}" destId="{A1A0F3B6-46FA-4E4E-AE97-E0B9572DC392}" srcOrd="0" destOrd="0" presId="urn:microsoft.com/office/officeart/2005/8/layout/process4"/>
    <dgm:cxn modelId="{1A7FDC1F-DBD2-4895-8158-4FCCB8B01658}" type="presParOf" srcId="{E3118DC1-7C55-4C12-9DC6-D5CE25294A6C}" destId="{9AA55676-AFBF-4AFB-B2A7-F47B084A328F}" srcOrd="1" destOrd="0" presId="urn:microsoft.com/office/officeart/2005/8/layout/process4"/>
    <dgm:cxn modelId="{6C8DEC47-B45F-440F-A73D-20062D3E88E2}" type="presParOf" srcId="{E3118DC1-7C55-4C12-9DC6-D5CE25294A6C}" destId="{DC6632D1-F915-4A65-8810-67CCD0099E68}" srcOrd="2" destOrd="0" presId="urn:microsoft.com/office/officeart/2005/8/layout/process4"/>
    <dgm:cxn modelId="{E58EEADC-72FF-4CD0-AFCC-6B77DE3C4ACE}" type="presParOf" srcId="{DC6632D1-F915-4A65-8810-67CCD0099E68}" destId="{4C36AAFF-0590-4D7C-8C40-5FB26601E412}" srcOrd="0" destOrd="0" presId="urn:microsoft.com/office/officeart/2005/8/layout/process4"/>
    <dgm:cxn modelId="{AACF1CD1-8765-43AA-AF8B-F17B6E110E93}" type="presParOf" srcId="{DC6632D1-F915-4A65-8810-67CCD0099E68}" destId="{E9A78A32-6C99-4176-A214-C2A52CCC0895}" srcOrd="1" destOrd="0" presId="urn:microsoft.com/office/officeart/2005/8/layout/process4"/>
    <dgm:cxn modelId="{464F9A9D-174F-490C-94F6-36D552DAAA6E}" type="presParOf" srcId="{DC6632D1-F915-4A65-8810-67CCD0099E68}" destId="{B30CD3D0-C9B4-4C63-A22E-EA8E5799D2CD}" srcOrd="2" destOrd="0" presId="urn:microsoft.com/office/officeart/2005/8/layout/process4"/>
    <dgm:cxn modelId="{C6AB6D7B-054D-453D-B53D-13E7C92EF052}" type="presParOf" srcId="{B30CD3D0-C9B4-4C63-A22E-EA8E5799D2CD}" destId="{45B3463F-5B40-43A9-B7BE-62B44F628770}" srcOrd="0" destOrd="0" presId="urn:microsoft.com/office/officeart/2005/8/layout/process4"/>
    <dgm:cxn modelId="{B2F1A2D2-478C-42BF-B2E3-629BE4822946}" type="presParOf" srcId="{E3118DC1-7C55-4C12-9DC6-D5CE25294A6C}" destId="{5CD25319-B559-49C0-AA4D-61DC18279D2E}" srcOrd="3" destOrd="0" presId="urn:microsoft.com/office/officeart/2005/8/layout/process4"/>
    <dgm:cxn modelId="{1E5D2F54-F007-4BB6-ACDC-F8A3F4900A1F}" type="presParOf" srcId="{E3118DC1-7C55-4C12-9DC6-D5CE25294A6C}" destId="{660FBACB-90D1-4F65-BB5C-2EB1542C1A4F}" srcOrd="4" destOrd="0" presId="urn:microsoft.com/office/officeart/2005/8/layout/process4"/>
    <dgm:cxn modelId="{EB4E8418-262B-487C-8FEB-EE0BC012715B}" type="presParOf" srcId="{660FBACB-90D1-4F65-BB5C-2EB1542C1A4F}" destId="{650263AA-49BD-4301-B191-D4561A8785EA}" srcOrd="0" destOrd="0" presId="urn:microsoft.com/office/officeart/2005/8/layout/process4"/>
    <dgm:cxn modelId="{815B3D1F-CE7E-4026-A5AD-D3CEDB3C8E3B}" type="presParOf" srcId="{660FBACB-90D1-4F65-BB5C-2EB1542C1A4F}" destId="{370433B9-2ECC-4378-983B-5CC84389D1FE}" srcOrd="1" destOrd="0" presId="urn:microsoft.com/office/officeart/2005/8/layout/process4"/>
    <dgm:cxn modelId="{929F88EA-23D2-433F-955D-832835F11F90}" type="presParOf" srcId="{660FBACB-90D1-4F65-BB5C-2EB1542C1A4F}" destId="{A4F2486C-8933-470A-8157-59FABCC348CA}" srcOrd="2" destOrd="0" presId="urn:microsoft.com/office/officeart/2005/8/layout/process4"/>
    <dgm:cxn modelId="{41911452-DD61-42E2-BE2A-708CB4BA0503}" type="presParOf" srcId="{A4F2486C-8933-470A-8157-59FABCC348CA}" destId="{4EF29641-4A1D-43AA-B3DC-9EF7C6CB67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067A6-DD0D-4C2B-B565-6877BD21F0DC}">
      <dsp:nvSpPr>
        <dsp:cNvPr id="0" name=""/>
        <dsp:cNvSpPr/>
      </dsp:nvSpPr>
      <dsp:spPr>
        <a:xfrm>
          <a:off x="0" y="0"/>
          <a:ext cx="8352928" cy="17101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ФЗ «Об образовании в РФ» статья 64. п.2 «...Освоение образовательных программ дошкольного образования   не сопровождается проведением промежуточных аттестаций и итоговой аттестации обучающихся»</a:t>
          </a:r>
          <a:endParaRPr lang="ru-RU" sz="2200" b="1" kern="1200"/>
        </a:p>
      </dsp:txBody>
      <dsp:txXfrm>
        <a:off x="1841604" y="0"/>
        <a:ext cx="6511323" cy="1710189"/>
      </dsp:txXfrm>
    </dsp:sp>
    <dsp:sp modelId="{61563BEE-B86B-4E6E-A9E8-D1E56B5F4E34}">
      <dsp:nvSpPr>
        <dsp:cNvPr id="0" name=""/>
        <dsp:cNvSpPr/>
      </dsp:nvSpPr>
      <dsp:spPr>
        <a:xfrm>
          <a:off x="171018" y="171018"/>
          <a:ext cx="1670585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3266CC-BF59-4093-876C-35F8CE9B0495}">
      <dsp:nvSpPr>
        <dsp:cNvPr id="0" name=""/>
        <dsp:cNvSpPr/>
      </dsp:nvSpPr>
      <dsp:spPr>
        <a:xfrm>
          <a:off x="0" y="1881208"/>
          <a:ext cx="8352928" cy="1710189"/>
        </a:xfrm>
        <a:prstGeom prst="roundRect">
          <a:avLst>
            <a:gd name="adj" fmla="val 10000"/>
          </a:avLst>
        </a:prstGeom>
        <a:solidFill>
          <a:schemeClr val="accent4">
            <a:hueOff val="-1028578"/>
            <a:satOff val="-2845"/>
            <a:lumOff val="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ФГОС ДО п. 4.3 «Целевые ориентиры                             не подлежат непосредственной оценке,                          в том числе в виде педагогической диагностики…»</a:t>
          </a:r>
          <a:endParaRPr lang="ru-RU" sz="2200" b="1" kern="1200"/>
        </a:p>
      </dsp:txBody>
      <dsp:txXfrm>
        <a:off x="1841604" y="1881208"/>
        <a:ext cx="6511323" cy="1710189"/>
      </dsp:txXfrm>
    </dsp:sp>
    <dsp:sp modelId="{E5B2480A-2129-4899-8A20-B9E3B9240C2C}">
      <dsp:nvSpPr>
        <dsp:cNvPr id="0" name=""/>
        <dsp:cNvSpPr/>
      </dsp:nvSpPr>
      <dsp:spPr>
        <a:xfrm>
          <a:off x="171018" y="2052227"/>
          <a:ext cx="1670585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43692B-0A5C-4289-8E09-22FE814F0029}">
      <dsp:nvSpPr>
        <dsp:cNvPr id="0" name=""/>
        <dsp:cNvSpPr/>
      </dsp:nvSpPr>
      <dsp:spPr>
        <a:xfrm>
          <a:off x="0" y="3762417"/>
          <a:ext cx="8352928" cy="1710189"/>
        </a:xfrm>
        <a:prstGeom prst="roundRect">
          <a:avLst>
            <a:gd name="adj" fmla="val 1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ФГОС ДО п.3.2.3. «При реализации Программы может проводиться оценка индивидуального развития детей. Такая оценка проводится педагогическими работниками в рамках </a:t>
          </a:r>
          <a:r>
            <a:rPr lang="ru-RU" sz="2200" b="1" u="none" kern="1200" smtClean="0"/>
            <a:t>педагогической диагностики</a:t>
          </a:r>
          <a:r>
            <a:rPr lang="ru-RU" sz="2200" b="1" kern="1200" smtClean="0"/>
            <a:t>…»</a:t>
          </a:r>
          <a:endParaRPr lang="ru-RU" sz="2200" b="1" kern="1200"/>
        </a:p>
      </dsp:txBody>
      <dsp:txXfrm>
        <a:off x="1841604" y="3762417"/>
        <a:ext cx="6511323" cy="1710189"/>
      </dsp:txXfrm>
    </dsp:sp>
    <dsp:sp modelId="{40ABC02E-E546-41DD-BD7D-8AD295F7B550}">
      <dsp:nvSpPr>
        <dsp:cNvPr id="0" name=""/>
        <dsp:cNvSpPr/>
      </dsp:nvSpPr>
      <dsp:spPr>
        <a:xfrm>
          <a:off x="171018" y="3933436"/>
          <a:ext cx="1670585" cy="13681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9FB8B-58F3-48F6-8F4A-227D097759FA}">
      <dsp:nvSpPr>
        <dsp:cNvPr id="0" name=""/>
        <dsp:cNvSpPr/>
      </dsp:nvSpPr>
      <dsp:spPr>
        <a:xfrm>
          <a:off x="2901" y="345762"/>
          <a:ext cx="3006859" cy="9635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Выявление трудностей</a:t>
          </a:r>
          <a:endParaRPr lang="ru-RU" sz="2700" kern="1200" dirty="0"/>
        </a:p>
      </dsp:txBody>
      <dsp:txXfrm>
        <a:off x="31123" y="373984"/>
        <a:ext cx="2950415" cy="907120"/>
      </dsp:txXfrm>
    </dsp:sp>
    <dsp:sp modelId="{8CA7CB0F-7CF5-4728-A7CB-E0EE4A65CAD9}">
      <dsp:nvSpPr>
        <dsp:cNvPr id="0" name=""/>
        <dsp:cNvSpPr/>
      </dsp:nvSpPr>
      <dsp:spPr>
        <a:xfrm>
          <a:off x="303587" y="1309326"/>
          <a:ext cx="300685" cy="722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673"/>
              </a:lnTo>
              <a:lnTo>
                <a:pt x="300685" y="722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93A49-1A30-4304-9012-8007E860CB59}">
      <dsp:nvSpPr>
        <dsp:cNvPr id="0" name=""/>
        <dsp:cNvSpPr/>
      </dsp:nvSpPr>
      <dsp:spPr>
        <a:xfrm>
          <a:off x="604273" y="1550217"/>
          <a:ext cx="3259020" cy="96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Обращение к специалистам, получение рекомендаций</a:t>
          </a:r>
        </a:p>
      </dsp:txBody>
      <dsp:txXfrm>
        <a:off x="632495" y="1578439"/>
        <a:ext cx="3202576" cy="907120"/>
      </dsp:txXfrm>
    </dsp:sp>
    <dsp:sp modelId="{B8F4A3B9-0DF2-4A71-9AE6-A63F9576FFA2}">
      <dsp:nvSpPr>
        <dsp:cNvPr id="0" name=""/>
        <dsp:cNvSpPr/>
      </dsp:nvSpPr>
      <dsp:spPr>
        <a:xfrm>
          <a:off x="303587" y="1309326"/>
          <a:ext cx="300685" cy="192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128"/>
              </a:lnTo>
              <a:lnTo>
                <a:pt x="300685" y="19271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D9222-5A44-4CE8-99B2-3B9A605D86D0}">
      <dsp:nvSpPr>
        <dsp:cNvPr id="0" name=""/>
        <dsp:cNvSpPr/>
      </dsp:nvSpPr>
      <dsp:spPr>
        <a:xfrm>
          <a:off x="604273" y="2754673"/>
          <a:ext cx="3295466" cy="96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85719"/>
              <a:satOff val="-18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Пересмотр и подбор содержания и видов деятельности с учетом потребностей  РЕБЕНКА</a:t>
          </a:r>
        </a:p>
      </dsp:txBody>
      <dsp:txXfrm>
        <a:off x="632495" y="2782895"/>
        <a:ext cx="3239022" cy="907120"/>
      </dsp:txXfrm>
    </dsp:sp>
    <dsp:sp modelId="{3577E986-2342-491D-9427-8E067666431E}">
      <dsp:nvSpPr>
        <dsp:cNvPr id="0" name=""/>
        <dsp:cNvSpPr/>
      </dsp:nvSpPr>
      <dsp:spPr>
        <a:xfrm>
          <a:off x="3779464" y="345762"/>
          <a:ext cx="3010289" cy="963564"/>
        </a:xfrm>
        <a:prstGeom prst="roundRect">
          <a:avLst>
            <a:gd name="adj" fmla="val 10000"/>
          </a:avLst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Поддержка индивидуальности</a:t>
          </a:r>
          <a:endParaRPr lang="ru-RU" sz="2700" kern="1200" dirty="0"/>
        </a:p>
      </dsp:txBody>
      <dsp:txXfrm>
        <a:off x="3807686" y="373984"/>
        <a:ext cx="2953845" cy="907120"/>
      </dsp:txXfrm>
    </dsp:sp>
    <dsp:sp modelId="{6F533F85-78B7-40FD-96B0-9D6DED6571B9}">
      <dsp:nvSpPr>
        <dsp:cNvPr id="0" name=""/>
        <dsp:cNvSpPr/>
      </dsp:nvSpPr>
      <dsp:spPr>
        <a:xfrm>
          <a:off x="4080493" y="1309326"/>
          <a:ext cx="301028" cy="722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673"/>
              </a:lnTo>
              <a:lnTo>
                <a:pt x="301028" y="722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97035-2FF5-43DB-ABC7-0DF4A96DA09C}">
      <dsp:nvSpPr>
        <dsp:cNvPr id="0" name=""/>
        <dsp:cNvSpPr/>
      </dsp:nvSpPr>
      <dsp:spPr>
        <a:xfrm>
          <a:off x="4381522" y="1550217"/>
          <a:ext cx="3151563" cy="96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371437"/>
              <a:satOff val="-379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сильных сторон РЕБЕНКА </a:t>
          </a:r>
          <a:endParaRPr lang="ru-RU" sz="2000" kern="1200" dirty="0"/>
        </a:p>
      </dsp:txBody>
      <dsp:txXfrm>
        <a:off x="4409744" y="1578439"/>
        <a:ext cx="3095119" cy="907120"/>
      </dsp:txXfrm>
    </dsp:sp>
    <dsp:sp modelId="{DEA33315-7A7C-4EA2-836A-96F1AFB87B8B}">
      <dsp:nvSpPr>
        <dsp:cNvPr id="0" name=""/>
        <dsp:cNvSpPr/>
      </dsp:nvSpPr>
      <dsp:spPr>
        <a:xfrm>
          <a:off x="4080493" y="1309326"/>
          <a:ext cx="301028" cy="192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128"/>
              </a:lnTo>
              <a:lnTo>
                <a:pt x="301028" y="192712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B6967-092D-4F4E-9C75-BAF9EB5EB6FF}">
      <dsp:nvSpPr>
        <dsp:cNvPr id="0" name=""/>
        <dsp:cNvSpPr/>
      </dsp:nvSpPr>
      <dsp:spPr>
        <a:xfrm>
          <a:off x="4381522" y="2754673"/>
          <a:ext cx="3176415" cy="96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057156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Учет интересов, пожеланий, склонностей…</a:t>
          </a:r>
          <a:endParaRPr lang="ru-RU" sz="2000" kern="1200" dirty="0"/>
        </a:p>
      </dsp:txBody>
      <dsp:txXfrm>
        <a:off x="4409744" y="2782895"/>
        <a:ext cx="3119971" cy="907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D3A3E-1E26-4462-A965-AD3516B6E96C}">
      <dsp:nvSpPr>
        <dsp:cNvPr id="0" name=""/>
        <dsp:cNvSpPr/>
      </dsp:nvSpPr>
      <dsp:spPr>
        <a:xfrm>
          <a:off x="0" y="0"/>
          <a:ext cx="8075240" cy="999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 Федерального института развития образования РАНХиГС</a:t>
          </a:r>
          <a:endParaRPr lang="ru-RU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1714990" y="0"/>
        <a:ext cx="6360249" cy="999427"/>
      </dsp:txXfrm>
    </dsp:sp>
    <dsp:sp modelId="{98C456E4-301A-4C77-B19E-7AB31A423272}">
      <dsp:nvSpPr>
        <dsp:cNvPr id="0" name=""/>
        <dsp:cNvSpPr/>
      </dsp:nvSpPr>
      <dsp:spPr>
        <a:xfrm>
          <a:off x="28476" y="99423"/>
          <a:ext cx="1615048" cy="7995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BC200-0728-41B7-B707-6F203AD1BA95}">
      <dsp:nvSpPr>
        <dsp:cNvPr id="0" name=""/>
        <dsp:cNvSpPr/>
      </dsp:nvSpPr>
      <dsp:spPr>
        <a:xfrm>
          <a:off x="0" y="1099370"/>
          <a:ext cx="8075240" cy="999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Шкалы </a:t>
          </a:r>
          <a:r>
            <a:rPr lang="en-US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ECERS-R</a:t>
          </a:r>
          <a:endParaRPr lang="ru-RU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4990" y="1099370"/>
        <a:ext cx="6360249" cy="999427"/>
      </dsp:txXfrm>
    </dsp:sp>
    <dsp:sp modelId="{6465BB7C-6069-4733-88CA-72BB58485E76}">
      <dsp:nvSpPr>
        <dsp:cNvPr id="0" name=""/>
        <dsp:cNvSpPr/>
      </dsp:nvSpPr>
      <dsp:spPr>
        <a:xfrm>
          <a:off x="99942" y="1199312"/>
          <a:ext cx="1615048" cy="7995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9B33C-6FC0-4EFE-A0C0-ED3708FCE0A9}">
      <dsp:nvSpPr>
        <dsp:cNvPr id="0" name=""/>
        <dsp:cNvSpPr/>
      </dsp:nvSpPr>
      <dsp:spPr>
        <a:xfrm>
          <a:off x="0" y="2198740"/>
          <a:ext cx="8075240" cy="999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Шкалы </a:t>
          </a:r>
          <a:r>
            <a:rPr lang="en-US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ECERS-3</a:t>
          </a:r>
          <a:endParaRPr lang="ru-RU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4990" y="2198740"/>
        <a:ext cx="6360249" cy="999427"/>
      </dsp:txXfrm>
    </dsp:sp>
    <dsp:sp modelId="{5084C8DB-E2F0-486C-96DA-368B2FCB40F9}">
      <dsp:nvSpPr>
        <dsp:cNvPr id="0" name=""/>
        <dsp:cNvSpPr/>
      </dsp:nvSpPr>
      <dsp:spPr>
        <a:xfrm>
          <a:off x="99942" y="2298683"/>
          <a:ext cx="1615048" cy="7995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D9F3C-CF83-4589-8954-36374E0230FC}">
      <dsp:nvSpPr>
        <dsp:cNvPr id="0" name=""/>
        <dsp:cNvSpPr/>
      </dsp:nvSpPr>
      <dsp:spPr>
        <a:xfrm>
          <a:off x="0" y="3298110"/>
          <a:ext cx="8075240" cy="999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 </a:t>
          </a:r>
          <a:r>
            <a:rPr lang="ru-RU" sz="2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«Оценка и развитие качества дошкольного образования» Вольфганг Титце и др.</a:t>
          </a:r>
          <a:endParaRPr lang="ru-RU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4990" y="3298110"/>
        <a:ext cx="6360249" cy="999427"/>
      </dsp:txXfrm>
    </dsp:sp>
    <dsp:sp modelId="{3F5B0C12-183B-4E59-971D-3FEE43CB0D60}">
      <dsp:nvSpPr>
        <dsp:cNvPr id="0" name=""/>
        <dsp:cNvSpPr/>
      </dsp:nvSpPr>
      <dsp:spPr>
        <a:xfrm>
          <a:off x="99942" y="3398053"/>
          <a:ext cx="1615048" cy="7995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193DE-0D71-4613-9CD2-CD1E28E0B423}">
      <dsp:nvSpPr>
        <dsp:cNvPr id="0" name=""/>
        <dsp:cNvSpPr/>
      </dsp:nvSpPr>
      <dsp:spPr>
        <a:xfrm>
          <a:off x="0" y="4401172"/>
          <a:ext cx="8075240" cy="999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Национальное исследование качества дошкольного образования АНО ДПО «Национальный институт качества образования», Москва (МКДО)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1714990" y="4401172"/>
        <a:ext cx="6360249" cy="999427"/>
      </dsp:txXfrm>
    </dsp:sp>
    <dsp:sp modelId="{B3ABFA8E-7E71-4A08-9720-DBA0AD7BAE1E}">
      <dsp:nvSpPr>
        <dsp:cNvPr id="0" name=""/>
        <dsp:cNvSpPr/>
      </dsp:nvSpPr>
      <dsp:spPr>
        <a:xfrm>
          <a:off x="99942" y="4497423"/>
          <a:ext cx="1615048" cy="79954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D3A3E-1E26-4462-A965-AD3516B6E96C}">
      <dsp:nvSpPr>
        <dsp:cNvPr id="0" name=""/>
        <dsp:cNvSpPr/>
      </dsp:nvSpPr>
      <dsp:spPr>
        <a:xfrm>
          <a:off x="0" y="0"/>
          <a:ext cx="8568952" cy="2030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bg1"/>
              </a:solidFill>
            </a:rPr>
            <a:t>если определить значимые показатели   индивидуального развития детей, то  разработанный на их основе инструментарий позволит проводить педагогическую диагностику оптимизировано, что будет способствовать повышению качества дошкольного образования</a:t>
          </a:r>
          <a:endParaRPr lang="ru-RU" sz="2400" kern="1200">
            <a:solidFill>
              <a:schemeClr val="bg1"/>
            </a:solidFill>
          </a:endParaRPr>
        </a:p>
      </dsp:txBody>
      <dsp:txXfrm>
        <a:off x="1835938" y="0"/>
        <a:ext cx="6733013" cy="2030925"/>
      </dsp:txXfrm>
    </dsp:sp>
    <dsp:sp modelId="{98C456E4-301A-4C77-B19E-7AB31A423272}">
      <dsp:nvSpPr>
        <dsp:cNvPr id="0" name=""/>
        <dsp:cNvSpPr/>
      </dsp:nvSpPr>
      <dsp:spPr>
        <a:xfrm>
          <a:off x="46312" y="526236"/>
          <a:ext cx="1713790" cy="9771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BC200-0728-41B7-B707-6F203AD1BA95}">
      <dsp:nvSpPr>
        <dsp:cNvPr id="0" name=""/>
        <dsp:cNvSpPr/>
      </dsp:nvSpPr>
      <dsp:spPr>
        <a:xfrm>
          <a:off x="0" y="2168292"/>
          <a:ext cx="8568952" cy="1221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инструментарий для педагогической диагностики</a:t>
          </a:r>
          <a:endParaRPr lang="ru-RU" sz="2800" kern="1200"/>
        </a:p>
      </dsp:txBody>
      <dsp:txXfrm>
        <a:off x="1835938" y="2168292"/>
        <a:ext cx="6733013" cy="1221476"/>
      </dsp:txXfrm>
    </dsp:sp>
    <dsp:sp modelId="{6465BB7C-6069-4733-88CA-72BB58485E76}">
      <dsp:nvSpPr>
        <dsp:cNvPr id="0" name=""/>
        <dsp:cNvSpPr/>
      </dsp:nvSpPr>
      <dsp:spPr>
        <a:xfrm>
          <a:off x="122147" y="2275220"/>
          <a:ext cx="1713790" cy="9771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9B33C-6FC0-4EFE-A0C0-ED3708FCE0A9}">
      <dsp:nvSpPr>
        <dsp:cNvPr id="0" name=""/>
        <dsp:cNvSpPr/>
      </dsp:nvSpPr>
      <dsp:spPr>
        <a:xfrm>
          <a:off x="0" y="3496697"/>
          <a:ext cx="8568952" cy="1221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участники образовательных отношений</a:t>
          </a:r>
          <a:endParaRPr lang="ru-RU" sz="2800" kern="1200"/>
        </a:p>
      </dsp:txBody>
      <dsp:txXfrm>
        <a:off x="1835938" y="3496697"/>
        <a:ext cx="6733013" cy="1221476"/>
      </dsp:txXfrm>
    </dsp:sp>
    <dsp:sp modelId="{5084C8DB-E2F0-486C-96DA-368B2FCB40F9}">
      <dsp:nvSpPr>
        <dsp:cNvPr id="0" name=""/>
        <dsp:cNvSpPr/>
      </dsp:nvSpPr>
      <dsp:spPr>
        <a:xfrm>
          <a:off x="122147" y="3618845"/>
          <a:ext cx="1713790" cy="9771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D9F3C-CF83-4589-8954-36374E0230FC}">
      <dsp:nvSpPr>
        <dsp:cNvPr id="0" name=""/>
        <dsp:cNvSpPr/>
      </dsp:nvSpPr>
      <dsp:spPr>
        <a:xfrm>
          <a:off x="0" y="4840322"/>
          <a:ext cx="8568952" cy="1221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значимые показатели   индивидуального развития детей</a:t>
          </a:r>
          <a:r>
            <a:rPr lang="en-US" sz="2800" kern="1200" smtClean="0"/>
            <a:t> </a:t>
          </a:r>
          <a:endParaRPr lang="ru-RU" sz="3600" kern="1200"/>
        </a:p>
      </dsp:txBody>
      <dsp:txXfrm>
        <a:off x="1835938" y="4840322"/>
        <a:ext cx="6733013" cy="1221476"/>
      </dsp:txXfrm>
    </dsp:sp>
    <dsp:sp modelId="{3F5B0C12-183B-4E59-971D-3FEE43CB0D60}">
      <dsp:nvSpPr>
        <dsp:cNvPr id="0" name=""/>
        <dsp:cNvSpPr/>
      </dsp:nvSpPr>
      <dsp:spPr>
        <a:xfrm>
          <a:off x="122147" y="4962469"/>
          <a:ext cx="1713790" cy="9771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FC29A-F59B-4743-AB3B-8F2317518FC0}">
      <dsp:nvSpPr>
        <dsp:cNvPr id="0" name=""/>
        <dsp:cNvSpPr/>
      </dsp:nvSpPr>
      <dsp:spPr>
        <a:xfrm>
          <a:off x="-4486178" y="-687434"/>
          <a:ext cx="5340188" cy="5340188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34F21-B628-42AC-9993-4E9EB6D9B0FD}">
      <dsp:nvSpPr>
        <dsp:cNvPr id="0" name=""/>
        <dsp:cNvSpPr/>
      </dsp:nvSpPr>
      <dsp:spPr>
        <a:xfrm>
          <a:off x="547991" y="396531"/>
          <a:ext cx="4319931" cy="7930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49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Arial Black" panose="020B0A04020102020204" pitchFamily="34" charset="0"/>
            </a:rPr>
            <a:t>5 образовательных областей</a:t>
          </a:r>
          <a:endParaRPr lang="ru-RU" sz="2100" kern="1200">
            <a:latin typeface="Arial Black" pitchFamily="34" charset="0"/>
          </a:endParaRPr>
        </a:p>
      </dsp:txBody>
      <dsp:txXfrm>
        <a:off x="547991" y="396531"/>
        <a:ext cx="4319931" cy="793063"/>
      </dsp:txXfrm>
    </dsp:sp>
    <dsp:sp modelId="{69AC40D4-7E55-45D1-B392-90D5243CFD46}">
      <dsp:nvSpPr>
        <dsp:cNvPr id="0" name=""/>
        <dsp:cNvSpPr/>
      </dsp:nvSpPr>
      <dsp:spPr>
        <a:xfrm>
          <a:off x="52326" y="297398"/>
          <a:ext cx="991329" cy="991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D1F49-BFFE-43DF-A433-E0041986DF10}">
      <dsp:nvSpPr>
        <dsp:cNvPr id="0" name=""/>
        <dsp:cNvSpPr/>
      </dsp:nvSpPr>
      <dsp:spPr>
        <a:xfrm>
          <a:off x="836270" y="1586127"/>
          <a:ext cx="4031652" cy="793063"/>
        </a:xfrm>
        <a:prstGeom prst="rect">
          <a:avLst/>
        </a:prstGeom>
        <a:solidFill>
          <a:schemeClr val="accent5">
            <a:hueOff val="3005349"/>
            <a:satOff val="-13190"/>
            <a:lumOff val="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49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Black" panose="020B0A04020102020204" pitchFamily="34" charset="0"/>
            </a:rPr>
            <a:t>Возрастной диапазон </a:t>
          </a:r>
          <a:endParaRPr lang="ru-RU" sz="2100" kern="1200" dirty="0">
            <a:latin typeface="Arial Black" panose="020B0A04020102020204" pitchFamily="34" charset="0"/>
          </a:endParaRPr>
        </a:p>
      </dsp:txBody>
      <dsp:txXfrm>
        <a:off x="836270" y="1586127"/>
        <a:ext cx="4031652" cy="793063"/>
      </dsp:txXfrm>
    </dsp:sp>
    <dsp:sp modelId="{7D047BDD-956A-4F1B-8787-AFBA16E77655}">
      <dsp:nvSpPr>
        <dsp:cNvPr id="0" name=""/>
        <dsp:cNvSpPr/>
      </dsp:nvSpPr>
      <dsp:spPr>
        <a:xfrm>
          <a:off x="340605" y="1486994"/>
          <a:ext cx="991329" cy="991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05349"/>
              <a:satOff val="-13190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EFE8B-9BE7-419C-AC1A-F3FD33EF4973}">
      <dsp:nvSpPr>
        <dsp:cNvPr id="0" name=""/>
        <dsp:cNvSpPr/>
      </dsp:nvSpPr>
      <dsp:spPr>
        <a:xfrm>
          <a:off x="591154" y="2685258"/>
          <a:ext cx="4333884" cy="793063"/>
        </a:xfrm>
        <a:prstGeom prst="rect">
          <a:avLst/>
        </a:prstGeom>
        <a:solidFill>
          <a:schemeClr val="accent5">
            <a:hueOff val="6010699"/>
            <a:satOff val="-2638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49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Arial Black" panose="020B0A04020102020204" pitchFamily="34" charset="0"/>
            </a:rPr>
            <a:t>Ключевые признаки развития</a:t>
          </a:r>
          <a:endParaRPr lang="ru-RU" sz="2100" kern="1200">
            <a:latin typeface="Arial Black" panose="020B0A04020102020204" pitchFamily="34" charset="0"/>
          </a:endParaRPr>
        </a:p>
      </dsp:txBody>
      <dsp:txXfrm>
        <a:off x="591154" y="2685258"/>
        <a:ext cx="4333884" cy="793063"/>
      </dsp:txXfrm>
    </dsp:sp>
    <dsp:sp modelId="{77844575-EF6D-44C6-A397-B8B12B97FF87}">
      <dsp:nvSpPr>
        <dsp:cNvPr id="0" name=""/>
        <dsp:cNvSpPr/>
      </dsp:nvSpPr>
      <dsp:spPr>
        <a:xfrm>
          <a:off x="52326" y="2676590"/>
          <a:ext cx="991329" cy="991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010699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C2622-1709-46C8-B210-476E906AE3AF}">
      <dsp:nvSpPr>
        <dsp:cNvPr id="0" name=""/>
        <dsp:cNvSpPr/>
      </dsp:nvSpPr>
      <dsp:spPr>
        <a:xfrm>
          <a:off x="686337" y="1875478"/>
          <a:ext cx="447449" cy="852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724" y="0"/>
              </a:lnTo>
              <a:lnTo>
                <a:pt x="223724" y="852610"/>
              </a:lnTo>
              <a:lnTo>
                <a:pt x="447449" y="852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85990" y="2277711"/>
        <a:ext cx="48144" cy="48144"/>
      </dsp:txXfrm>
    </dsp:sp>
    <dsp:sp modelId="{23D587EE-7D3E-43FE-9712-B05CA6E54776}">
      <dsp:nvSpPr>
        <dsp:cNvPr id="0" name=""/>
        <dsp:cNvSpPr/>
      </dsp:nvSpPr>
      <dsp:spPr>
        <a:xfrm>
          <a:off x="686337" y="1829758"/>
          <a:ext cx="4474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44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98876" y="1864292"/>
        <a:ext cx="22372" cy="22372"/>
      </dsp:txXfrm>
    </dsp:sp>
    <dsp:sp modelId="{F1F17C89-1906-4AFC-9FC0-9041378A5722}">
      <dsp:nvSpPr>
        <dsp:cNvPr id="0" name=""/>
        <dsp:cNvSpPr/>
      </dsp:nvSpPr>
      <dsp:spPr>
        <a:xfrm>
          <a:off x="686337" y="1022868"/>
          <a:ext cx="447449" cy="852610"/>
        </a:xfrm>
        <a:custGeom>
          <a:avLst/>
          <a:gdLst/>
          <a:ahLst/>
          <a:cxnLst/>
          <a:rect l="0" t="0" r="0" b="0"/>
          <a:pathLst>
            <a:path>
              <a:moveTo>
                <a:pt x="0" y="852610"/>
              </a:moveTo>
              <a:lnTo>
                <a:pt x="223724" y="852610"/>
              </a:lnTo>
              <a:lnTo>
                <a:pt x="223724" y="0"/>
              </a:lnTo>
              <a:lnTo>
                <a:pt x="447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85990" y="1425101"/>
        <a:ext cx="48144" cy="48144"/>
      </dsp:txXfrm>
    </dsp:sp>
    <dsp:sp modelId="{86F31C4F-A28C-4DA1-A6E2-BF764796D720}">
      <dsp:nvSpPr>
        <dsp:cNvPr id="0" name=""/>
        <dsp:cNvSpPr/>
      </dsp:nvSpPr>
      <dsp:spPr>
        <a:xfrm rot="16200000">
          <a:off x="-1449674" y="1534434"/>
          <a:ext cx="3589936" cy="682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Arial Black" panose="020B0A04020102020204" pitchFamily="34" charset="0"/>
            </a:rPr>
            <a:t>Результат наблюдений</a:t>
          </a:r>
          <a:endParaRPr lang="ru-RU" sz="2100" kern="1200">
            <a:latin typeface="Arial Black" panose="020B0A04020102020204" pitchFamily="34" charset="0"/>
          </a:endParaRPr>
        </a:p>
      </dsp:txBody>
      <dsp:txXfrm>
        <a:off x="-1449674" y="1534434"/>
        <a:ext cx="3589936" cy="682088"/>
      </dsp:txXfrm>
    </dsp:sp>
    <dsp:sp modelId="{FCAB0150-38B8-4176-BB7F-472BC8F9AFD4}">
      <dsp:nvSpPr>
        <dsp:cNvPr id="0" name=""/>
        <dsp:cNvSpPr/>
      </dsp:nvSpPr>
      <dsp:spPr>
        <a:xfrm>
          <a:off x="1133787" y="681824"/>
          <a:ext cx="3655127" cy="682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Arial Black" panose="020B0A04020102020204" pitchFamily="34" charset="0"/>
            </a:rPr>
            <a:t>сформировано</a:t>
          </a:r>
          <a:endParaRPr lang="ru-RU" sz="2400" kern="1200">
            <a:latin typeface="Arial Black" pitchFamily="34" charset="0"/>
          </a:endParaRPr>
        </a:p>
      </dsp:txBody>
      <dsp:txXfrm>
        <a:off x="1133787" y="681824"/>
        <a:ext cx="3655127" cy="682088"/>
      </dsp:txXfrm>
    </dsp:sp>
    <dsp:sp modelId="{53F797D9-3860-4950-B41F-4B0BDA17CFDE}">
      <dsp:nvSpPr>
        <dsp:cNvPr id="0" name=""/>
        <dsp:cNvSpPr/>
      </dsp:nvSpPr>
      <dsp:spPr>
        <a:xfrm>
          <a:off x="1133787" y="1534434"/>
          <a:ext cx="3655127" cy="682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 Black" panose="020B0A04020102020204" pitchFamily="34" charset="0"/>
            </a:rPr>
            <a:t>не сформировано</a:t>
          </a:r>
          <a:endParaRPr lang="ru-RU" sz="2000" kern="1200">
            <a:latin typeface="Arial Black" pitchFamily="34" charset="0"/>
          </a:endParaRPr>
        </a:p>
      </dsp:txBody>
      <dsp:txXfrm>
        <a:off x="1133787" y="1534434"/>
        <a:ext cx="3655127" cy="682088"/>
      </dsp:txXfrm>
    </dsp:sp>
    <dsp:sp modelId="{16A0F780-69FC-4A65-AE2C-ECDD2629889C}">
      <dsp:nvSpPr>
        <dsp:cNvPr id="0" name=""/>
        <dsp:cNvSpPr/>
      </dsp:nvSpPr>
      <dsp:spPr>
        <a:xfrm>
          <a:off x="1133787" y="2387044"/>
          <a:ext cx="3535680" cy="6820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Arial Black" panose="020B0A04020102020204" pitchFamily="34" charset="0"/>
            </a:rPr>
            <a:t> в</a:t>
          </a:r>
          <a:r>
            <a:rPr lang="ru-RU" sz="2000" kern="1200" baseline="0" smtClean="0">
              <a:latin typeface="Arial Black" panose="020B0A04020102020204" pitchFamily="34" charset="0"/>
            </a:rPr>
            <a:t> стадии формирования</a:t>
          </a:r>
          <a:endParaRPr lang="ru-RU" sz="2000" kern="1200">
            <a:latin typeface="Arial Black" panose="020B0A04020102020204" pitchFamily="34" charset="0"/>
          </a:endParaRPr>
        </a:p>
      </dsp:txBody>
      <dsp:txXfrm>
        <a:off x="1133787" y="2387044"/>
        <a:ext cx="3535680" cy="682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5B0B2-D96F-4A59-913C-DB7FDDD63C88}">
      <dsp:nvSpPr>
        <dsp:cNvPr id="0" name=""/>
        <dsp:cNvSpPr/>
      </dsp:nvSpPr>
      <dsp:spPr>
        <a:xfrm>
          <a:off x="0" y="3655434"/>
          <a:ext cx="7560840" cy="11997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Black" panose="020B0A04020102020204" pitchFamily="34" charset="0"/>
            </a:rPr>
            <a:t>ПАПКА «ПЕДАГОГИЧЕСКАЯ ДИАГНОСТИКА»</a:t>
          </a:r>
          <a:endParaRPr lang="ru-RU" sz="2100" kern="1200" dirty="0">
            <a:latin typeface="Arial Black" panose="020B0A04020102020204" pitchFamily="34" charset="0"/>
          </a:endParaRPr>
        </a:p>
      </dsp:txBody>
      <dsp:txXfrm>
        <a:off x="0" y="3655434"/>
        <a:ext cx="7560840" cy="647889"/>
      </dsp:txXfrm>
    </dsp:sp>
    <dsp:sp modelId="{A1A0F3B6-46FA-4E4E-AE97-E0B9572DC392}">
      <dsp:nvSpPr>
        <dsp:cNvPr id="0" name=""/>
        <dsp:cNvSpPr/>
      </dsp:nvSpPr>
      <dsp:spPr>
        <a:xfrm>
          <a:off x="0" y="4279327"/>
          <a:ext cx="7560840" cy="5519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ПОРТФОЛИО ДОШКОЛЬНИКА</a:t>
          </a:r>
          <a:endParaRPr lang="ru-RU" sz="3300" kern="1200" dirty="0"/>
        </a:p>
      </dsp:txBody>
      <dsp:txXfrm>
        <a:off x="0" y="4279327"/>
        <a:ext cx="7560840" cy="551905"/>
      </dsp:txXfrm>
    </dsp:sp>
    <dsp:sp modelId="{E9A78A32-6C99-4176-A214-C2A52CCC0895}">
      <dsp:nvSpPr>
        <dsp:cNvPr id="0" name=""/>
        <dsp:cNvSpPr/>
      </dsp:nvSpPr>
      <dsp:spPr>
        <a:xfrm rot="10800000">
          <a:off x="0" y="1828146"/>
          <a:ext cx="7560840" cy="1845284"/>
        </a:xfrm>
        <a:prstGeom prst="upArrowCallout">
          <a:avLst/>
        </a:prstGeom>
        <a:solidFill>
          <a:schemeClr val="accent4">
            <a:hueOff val="-1028578"/>
            <a:satOff val="-2845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Black" panose="020B0A04020102020204" pitchFamily="34" charset="0"/>
            </a:rPr>
            <a:t>ОЦЕНОЧНЫЙ БЛАНК</a:t>
          </a:r>
          <a:endParaRPr lang="ru-RU" sz="2100" kern="1200" dirty="0">
            <a:latin typeface="Arial Black" panose="020B0A04020102020204" pitchFamily="34" charset="0"/>
          </a:endParaRPr>
        </a:p>
      </dsp:txBody>
      <dsp:txXfrm rot="-10800000">
        <a:off x="0" y="1828146"/>
        <a:ext cx="7560840" cy="647695"/>
      </dsp:txXfrm>
    </dsp:sp>
    <dsp:sp modelId="{45B3463F-5B40-43A9-B7BE-62B44F628770}">
      <dsp:nvSpPr>
        <dsp:cNvPr id="0" name=""/>
        <dsp:cNvSpPr/>
      </dsp:nvSpPr>
      <dsp:spPr>
        <a:xfrm>
          <a:off x="0" y="2514088"/>
          <a:ext cx="7560840" cy="551740"/>
        </a:xfrm>
        <a:prstGeom prst="rect">
          <a:avLst/>
        </a:prstGeom>
        <a:solidFill>
          <a:schemeClr val="accent4">
            <a:tint val="40000"/>
            <a:alpha val="90000"/>
            <a:hueOff val="-1113738"/>
            <a:satOff val="-529"/>
            <a:lumOff val="24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113738"/>
              <a:satOff val="-529"/>
              <a:lumOff val="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ДИАГНОСТИЧЕСКИЙ КЕЙС</a:t>
          </a:r>
          <a:endParaRPr lang="ru-RU" sz="3300" kern="1200" dirty="0"/>
        </a:p>
      </dsp:txBody>
      <dsp:txXfrm>
        <a:off x="0" y="2514088"/>
        <a:ext cx="7560840" cy="551740"/>
      </dsp:txXfrm>
    </dsp:sp>
    <dsp:sp modelId="{370433B9-2ECC-4378-983B-5CC84389D1FE}">
      <dsp:nvSpPr>
        <dsp:cNvPr id="0" name=""/>
        <dsp:cNvSpPr/>
      </dsp:nvSpPr>
      <dsp:spPr>
        <a:xfrm rot="10800000">
          <a:off x="0" y="858"/>
          <a:ext cx="7560840" cy="1845284"/>
        </a:xfrm>
        <a:prstGeom prst="upArrowCallout">
          <a:avLst/>
        </a:prstGeom>
        <a:solidFill>
          <a:schemeClr val="accent4">
            <a:hueOff val="-2057156"/>
            <a:satOff val="-5690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Black" panose="020B0A04020102020204" pitchFamily="34" charset="0"/>
            </a:rPr>
            <a:t>2-я НЕДЕЛЯ МЕСЯЦА</a:t>
          </a:r>
          <a:endParaRPr lang="ru-RU" sz="2100" kern="1200" dirty="0">
            <a:latin typeface="Arial Black" panose="020B0A04020102020204" pitchFamily="34" charset="0"/>
          </a:endParaRPr>
        </a:p>
      </dsp:txBody>
      <dsp:txXfrm rot="-10800000">
        <a:off x="0" y="858"/>
        <a:ext cx="7560840" cy="647695"/>
      </dsp:txXfrm>
    </dsp:sp>
    <dsp:sp modelId="{4EF29641-4A1D-43AA-B3DC-9EF7C6CB673F}">
      <dsp:nvSpPr>
        <dsp:cNvPr id="0" name=""/>
        <dsp:cNvSpPr/>
      </dsp:nvSpPr>
      <dsp:spPr>
        <a:xfrm>
          <a:off x="0" y="602300"/>
          <a:ext cx="7560840" cy="551740"/>
        </a:xfrm>
        <a:prstGeom prst="rect">
          <a:avLst/>
        </a:prstGeom>
        <a:solidFill>
          <a:schemeClr val="accent4">
            <a:tint val="40000"/>
            <a:alpha val="90000"/>
            <a:hueOff val="-2227475"/>
            <a:satOff val="-1058"/>
            <a:lumOff val="49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27475"/>
              <a:satOff val="-1058"/>
              <a:lumOff val="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ДИАГНОСТИЧЕСКАЯ ТОЧКА</a:t>
          </a:r>
          <a:endParaRPr lang="ru-RU" sz="3300" kern="1200" dirty="0"/>
        </a:p>
      </dsp:txBody>
      <dsp:txXfrm>
        <a:off x="0" y="602300"/>
        <a:ext cx="7560840" cy="551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78839-E868-468A-964E-809E253A7CC8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C7E1C-EF4D-4D6E-B877-1DFE78BAA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8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8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0962-3EC2-46F4-AD71-108747CE68D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124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7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400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449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020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8" r:id="rId3"/>
    <p:sldLayoutId id="2147483870" r:id="rId4"/>
    <p:sldLayoutId id="2147483871" r:id="rId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31.png"/><Relationship Id="rId5" Type="http://schemas.openxmlformats.org/officeDocument/2006/relationships/diagramLayout" Target="../diagrams/layout6.xml"/><Relationship Id="rId10" Type="http://schemas.microsoft.com/office/2007/relationships/hdphoto" Target="../media/hdphoto4.wdp"/><Relationship Id="rId4" Type="http://schemas.openxmlformats.org/officeDocument/2006/relationships/diagramData" Target="../diagrams/data6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flipchart-44059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8662" r="4983" b="9492"/>
          <a:stretch>
            <a:fillRect/>
          </a:stretch>
        </p:blipFill>
        <p:spPr bwMode="auto">
          <a:xfrm>
            <a:off x="323527" y="1052736"/>
            <a:ext cx="8496945" cy="55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587" y="2627040"/>
            <a:ext cx="7488832" cy="348992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Повышение качества дошкольного образования через оптимизацию педагогической диагностики ДОО»</a:t>
            </a:r>
            <a:endParaRPr lang="ru-RU" sz="3500" b="1" cap="none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МИП</a:t>
            </a:r>
            <a:r>
              <a:rPr lang="x-none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856983" cy="677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МУНИЦИПАЛЬНОГО ОБРАЗОВАНИЯ ГОРОД КРАСНОДАР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РЕБЁНКА – ДЕТСКИЙ САД № 201»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2400" y="1844824"/>
            <a:ext cx="5811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smtClean="0">
                <a:solidFill>
                  <a:srgbClr val="0070C0"/>
                </a:solidFill>
                <a:latin typeface="Arial Black" panose="020B0A04020102020204" pitchFamily="34" charset="0"/>
              </a:rPr>
              <a:t>ИННОВАЦИОННОЙ ПРОЕКТ</a:t>
            </a:r>
            <a:endParaRPr lang="ru-RU" sz="280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13606" y="369423"/>
            <a:ext cx="1368151" cy="5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7382" y="5855786"/>
            <a:ext cx="570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Чумакова Елена Викторовна</a:t>
            </a:r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0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64096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 в ДОО через оптимизацию педагогической диагностики.</a:t>
            </a:r>
          </a:p>
          <a:p>
            <a:endParaRPr lang="ru-RU" sz="11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значимые показатели педагогической диагностики.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Изучить и проанализировать инструментарий для проведения педагогической диагностики, удовлетворяющий требования  ФГОС ДО.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компетентности педагогов  в вопросах проведения педагогической диагностики.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и систематизировать инструментарий для проведения педагогической диагностики.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алгоритмы сбора, обработки, систематизации результатов педагогической диагностики для решения задач ФГОС ДО п. 3.2.3.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Создать продукт инновационной деятельности «Педагогическая диагностика – путь к индивидуализации дошкольного образования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6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0351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u="sng" smtClean="0"/>
              <a:t/>
            </a:r>
            <a:br>
              <a:rPr lang="ru-RU" b="1" u="sng" smtClean="0"/>
            </a:br>
            <a:r>
              <a:rPr lang="ru-RU" b="1" u="sng"/>
              <a:t/>
            </a:r>
            <a:br>
              <a:rPr lang="ru-RU" b="1" u="sng"/>
            </a:br>
            <a:r>
              <a:rPr lang="ru-RU" b="1" u="sng" smtClean="0"/>
              <a:t/>
            </a:r>
            <a:br>
              <a:rPr lang="ru-RU" b="1" u="sng" smtClean="0"/>
            </a:br>
            <a:r>
              <a:rPr lang="ru-RU" sz="4000" b="1" u="sng" smtClean="0">
                <a:solidFill>
                  <a:srgbClr val="0070C0"/>
                </a:solidFill>
              </a:rPr>
              <a:t>ЗАДАЧИ НА 2021 – 2022 УЧ.Г.</a:t>
            </a:r>
            <a:br>
              <a:rPr lang="ru-RU" sz="4000" b="1" u="sng" smtClean="0">
                <a:solidFill>
                  <a:srgbClr val="0070C0"/>
                </a:solidFill>
              </a:rPr>
            </a:br>
            <a:r>
              <a:rPr lang="ru-RU" sz="4000" b="1" u="sng" smtClean="0">
                <a:solidFill>
                  <a:srgbClr val="0070C0"/>
                </a:solidFill>
              </a:rPr>
              <a:t/>
            </a:r>
            <a:br>
              <a:rPr lang="ru-RU" sz="4000" b="1" u="sng" smtClean="0">
                <a:solidFill>
                  <a:srgbClr val="0070C0"/>
                </a:solidFill>
              </a:rPr>
            </a:br>
            <a:r>
              <a:rPr lang="ru-RU" sz="4000" b="1" u="sng" smtClean="0">
                <a:solidFill>
                  <a:srgbClr val="0070C0"/>
                </a:solidFill>
              </a:rPr>
              <a:t/>
            </a:r>
            <a:br>
              <a:rPr lang="ru-RU" sz="4000" b="1" u="sng" smtClean="0">
                <a:solidFill>
                  <a:srgbClr val="0070C0"/>
                </a:solidFill>
              </a:rPr>
            </a:br>
            <a:r>
              <a:rPr lang="ru-RU" sz="4000" b="1" u="sng" smtClean="0">
                <a:solidFill>
                  <a:srgbClr val="0070C0"/>
                </a:solidFill>
              </a:rPr>
              <a:t/>
            </a:r>
            <a:br>
              <a:rPr lang="ru-RU" sz="4000" b="1" u="sng" smtClean="0">
                <a:solidFill>
                  <a:srgbClr val="0070C0"/>
                </a:solidFill>
              </a:rPr>
            </a:br>
            <a:r>
              <a:rPr lang="ru-RU" sz="3100" b="1" u="sng" smtClean="0">
                <a:solidFill>
                  <a:srgbClr val="0070C0"/>
                </a:solidFill>
              </a:rPr>
              <a:t/>
            </a:r>
            <a:br>
              <a:rPr lang="ru-RU" sz="3100" b="1" u="sng" smtClean="0">
                <a:solidFill>
                  <a:srgbClr val="0070C0"/>
                </a:solidFill>
              </a:rPr>
            </a:br>
            <a:endParaRPr lang="ru-RU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92696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/>
              <a:t> </a:t>
            </a:r>
            <a:endParaRPr lang="ru-RU" sz="2400"/>
          </a:p>
          <a:p>
            <a:pPr marL="457200" lvl="0" indent="-457200">
              <a:buFont typeface="+mj-lt"/>
              <a:buAutoNum type="arabicPeriod"/>
            </a:pPr>
            <a:r>
              <a:rPr lang="x-none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научно-методической литературы в рамках проблематики</a:t>
            </a: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x-none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документации, регламентирующей деятельность педагогов-исследователей (локальные акты, договоры)</a:t>
            </a: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педагогов  в вопросах педагогической диагностики.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значимых показателей педагогической диагностики.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инструментов для проведения педагогической диагностики.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механизмов проведения педагогической диагностики</a:t>
            </a:r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8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4" y="188640"/>
            <a:ext cx="9252519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СОДЕРЖАНИЕ ИННОВАЦИОННОЙ ДЕЯТЕЛЬНОСТИ</a:t>
            </a: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ИЗУЧЕНИЕ НАУЧНО-МЕТОДИЧЕСКОЙ </a:t>
            </a:r>
            <a:r>
              <a:rPr lang="ru-RU" sz="2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ЛИТЕРАТУРЫ</a:t>
            </a:r>
            <a:endParaRPr lang="ru-RU" sz="2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pic>
        <p:nvPicPr>
          <p:cNvPr id="3" name="Picture 4" descr="https://avatars.mds.yandex.net/get-mpic/4334579/img_id1800707342664276590.jpeg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707681"/>
            <a:ext cx="2775941" cy="35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happybooks.ru/image/cache/catalog/import_yml/504/194/cover-12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 r="24856"/>
          <a:stretch>
            <a:fillRect/>
          </a:stretch>
        </p:blipFill>
        <p:spPr bwMode="auto">
          <a:xfrm>
            <a:off x="131515" y="1610146"/>
            <a:ext cx="2820305" cy="37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xn----8sbitjkjf7m.xn--p1ai/images/prodacts/sourse/152/152036_nabljudenie-za-razvitiem-detej-ot-48-do-72-mesjacev-i-protokolirovanie-rezultatov-fgos-nacionalnoe-obrazov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492896"/>
            <a:ext cx="2777913" cy="37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kniga.ru/media/product/07/070203/KA-001943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3284984"/>
            <a:ext cx="2702814" cy="32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17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4445" b="4483"/>
          <a:stretch>
            <a:fillRect/>
          </a:stretch>
        </p:blipFill>
        <p:spPr bwMode="auto">
          <a:xfrm>
            <a:off x="400607" y="1549084"/>
            <a:ext cx="8482050" cy="517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СОДЕРЖАНИЕ ИННОВАЦИОННОЙ ДЕЯТЕЛЬНОСТИ</a:t>
            </a: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ЭКРАН ПРОФЕССИОНАЛЬНОГО РАЗВИТИЯ</a:t>
            </a:r>
            <a:endParaRPr lang="ru-RU" sz="2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691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lanz-im-netz.at/images/slider/slider-small/slider-small-bild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3" b="27503"/>
          <a:stretch>
            <a:fillRect/>
          </a:stretch>
        </p:blipFill>
        <p:spPr bwMode="auto">
          <a:xfrm>
            <a:off x="395536" y="980728"/>
            <a:ext cx="8133682" cy="53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/>
          <p:nvPr/>
        </p:nvSpPr>
        <p:spPr>
          <a:xfrm>
            <a:off x="430071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ЗНАЧИМЫЕ ПОКАЗАТЕЛИ РАЗВИТИЯ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ДЕТЕЙ ДОШКОЛЬНОГО ВОЗРАСТА</a:t>
            </a:r>
            <a:endParaRPr lang="ru-RU" sz="2800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СОДЕРЖАНИЕ ИННОВАЦИОННОЙ ДЕЯТЕЛЬНОСТИ</a:t>
            </a: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4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МОЗГОВОЙ ШТУРМ</a:t>
            </a:r>
            <a:endParaRPr lang="ru-RU" sz="2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7227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39375"/>
            <a:ext cx="8136904" cy="864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333500">
              <a:spcBef>
                <a:spcPct val="0"/>
              </a:spcBef>
            </a:pPr>
            <a:r>
              <a:rPr lang="ru-RU" sz="3200" b="1" kern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Значимые показатели</a:t>
            </a:r>
          </a:p>
          <a:p>
            <a:pPr lvl="0" algn="ctr" defTabSz="1333500">
              <a:spcBef>
                <a:spcPct val="0"/>
              </a:spcBef>
            </a:pPr>
            <a:r>
              <a:rPr lang="ru-RU" sz="3200" b="1" kern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развития дошкольника</a:t>
            </a:r>
            <a:endParaRPr lang="ru-RU" sz="3200" b="1" kern="1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" name="Picture 4" descr="https://avatars.mds.yandex.net/get-mpic/4334579/img_id1800707342664276590.jpeg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29" y="1080276"/>
            <a:ext cx="4188431" cy="56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3830170" y="3429000"/>
            <a:ext cx="650709" cy="7842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47763840"/>
              </p:ext>
            </p:extLst>
          </p:nvPr>
        </p:nvGraphicFramePr>
        <p:xfrm>
          <a:off x="4139952" y="1700808"/>
          <a:ext cx="4925039" cy="396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1934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94" y="446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smtClean="0">
                <a:solidFill>
                  <a:srgbClr val="0070C0"/>
                </a:solidFill>
                <a:latin typeface="Arial Black" panose="020B0A04020102020204" pitchFamily="34" charset="0"/>
              </a:rPr>
              <a:t>Оценка индивидуального </a:t>
            </a:r>
          </a:p>
          <a:p>
            <a:pPr marL="0" indent="0" algn="ctr">
              <a:buNone/>
            </a:pPr>
            <a:r>
              <a:rPr lang="ru-RU" sz="2800" smtClean="0">
                <a:solidFill>
                  <a:srgbClr val="0070C0"/>
                </a:solidFill>
                <a:latin typeface="Arial Black" panose="020B0A04020102020204" pitchFamily="34" charset="0"/>
              </a:rPr>
              <a:t>развития детей</a:t>
            </a:r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</p:txBody>
      </p:sp>
      <p:pic>
        <p:nvPicPr>
          <p:cNvPr id="1026" name="Picture 2" descr="C:\Users\1\Pictures\2022-02-07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" t="32671" r="7543" b="9566"/>
          <a:stretch>
            <a:fillRect/>
          </a:stretch>
        </p:blipFill>
        <p:spPr bwMode="auto">
          <a:xfrm>
            <a:off x="3654581" y="1919079"/>
            <a:ext cx="5168459" cy="476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2022-02-07\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t="5362" r="7465" b="87826"/>
          <a:stretch>
            <a:fillRect/>
          </a:stretch>
        </p:blipFill>
        <p:spPr bwMode="auto">
          <a:xfrm>
            <a:off x="3654580" y="1339725"/>
            <a:ext cx="5168459" cy="57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9729" y="1988840"/>
            <a:ext cx="3405264" cy="165618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smtClean="0"/>
          </a:p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признаки, отражающие «шаги развития»</a:t>
            </a: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729" y="3805641"/>
            <a:ext cx="3400191" cy="182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239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3057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СЕМИНАР-ПРАКТИКУМ</a:t>
            </a:r>
            <a:b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«Методика ведения</a:t>
            </a:r>
            <a:br>
              <a:rPr lang="ru-RU" sz="28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педагогических наблюдений»</a:t>
            </a:r>
            <a:endParaRPr lang="ru-RU" sz="280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539552" y="1456995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400" i="1" dirty="0" smtClean="0"/>
          </a:p>
          <a:p>
            <a:pPr algn="just"/>
            <a:endParaRPr lang="ru-RU" sz="2400" i="1" dirty="0"/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 за детьми чтобы: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изменения в их </a:t>
            </a:r>
            <a:r>
              <a:rPr lang="x-none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интересы и потребности  каждого </a:t>
            </a:r>
            <a:r>
              <a:rPr lang="x-none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</a:t>
            </a:r>
            <a:r>
              <a:rPr lang="x-none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он предпочитает, какие занятия выбирает;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правильные педагогические стратегии: не тратить время на обучение тому, что дети уже знают и не учить тому, что пока не является их актуальной  потребностью;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как опыт, полученный в совместной деятельности, трансформируется и используется в самостоятельной деятельности;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x-none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развивающую среду;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что происходит с ребенком, распознать причины его поведения.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44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3057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 ГДЕ? КОГДА?</a:t>
            </a:r>
            <a:br>
              <a:rPr lang="ru-RU" sz="4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</a:t>
            </a:r>
            <a:endParaRPr lang="ru-RU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1\Desktop\инновация\2017-2018\Брошюра\ПС\педагоги\DSC02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597" y="1556792"/>
            <a:ext cx="7662520" cy="5084137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4973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22367" r="66466" b="15759"/>
          <a:stretch>
            <a:fillRect/>
          </a:stretch>
        </p:blipFill>
        <p:spPr bwMode="auto">
          <a:xfrm>
            <a:off x="5004048" y="1278122"/>
            <a:ext cx="3960440" cy="522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76345310"/>
              </p:ext>
            </p:extLst>
          </p:nvPr>
        </p:nvGraphicFramePr>
        <p:xfrm>
          <a:off x="107504" y="1663963"/>
          <a:ext cx="4793165" cy="375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 descr="https://w7.pngwing.com/pngs/483/782/png-transparent-computer-icons-curved-line-miscellaneous-angle-text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9" t="54085" r="46812" b="24116"/>
          <a:stretch>
            <a:fillRect/>
          </a:stretch>
        </p:blipFill>
        <p:spPr bwMode="auto">
          <a:xfrm rot="10800000" flipV="1">
            <a:off x="1351657" y="4151511"/>
            <a:ext cx="583541" cy="2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pngall.com/wp-content/uploads/5/Red-Minus-PNG-HD-Imag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670" y="3186802"/>
            <a:ext cx="607626" cy="7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люс 14"/>
          <p:cNvSpPr/>
          <p:nvPr/>
        </p:nvSpPr>
        <p:spPr>
          <a:xfrm>
            <a:off x="1351657" y="2563952"/>
            <a:ext cx="596641" cy="577016"/>
          </a:xfrm>
          <a:prstGeom prst="math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116444"/>
            <a:ext cx="8229600" cy="88974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ЧТО?</a:t>
            </a: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ГДЕ? КОГДА?</a:t>
            </a:r>
            <a:b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по каким </a:t>
            </a:r>
            <a:r>
              <a:rPr lang="ru-RU" sz="2400" b="1" dirty="0">
                <a:solidFill>
                  <a:srgbClr val="FF0000"/>
                </a:solidFill>
              </a:rPr>
              <a:t>параметрам </a:t>
            </a:r>
            <a:r>
              <a:rPr lang="ru-RU" sz="2400" b="1" dirty="0" smtClean="0">
                <a:solidFill>
                  <a:srgbClr val="FF0000"/>
                </a:solidFill>
              </a:rPr>
              <a:t>оценивать</a:t>
            </a:r>
            <a:endParaRPr lang="ru-RU" sz="2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868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0070C0"/>
                </a:solidFill>
                <a:latin typeface="Arial Black" panose="020B0A04020102020204" pitchFamily="34" charset="0"/>
              </a:rPr>
              <a:t>Образовательная система </a:t>
            </a:r>
            <a:br>
              <a:rPr lang="ru-RU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mtClean="0">
                <a:solidFill>
                  <a:srgbClr val="0070C0"/>
                </a:solidFill>
                <a:latin typeface="Arial Black" panose="020B0A04020102020204" pitchFamily="34" charset="0"/>
              </a:rPr>
              <a:t>в Российской Федерации</a:t>
            </a:r>
            <a:endParaRPr lang="ru-RU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9"/>
          <a:stretch>
            <a:fillRect/>
          </a:stretch>
        </p:blipFill>
        <p:spPr bwMode="auto">
          <a:xfrm>
            <a:off x="148679" y="1700808"/>
            <a:ext cx="8854201" cy="5068872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AutoShape 2" descr="https://theslide.ru/img/thumbs/a2657ff4baf8b168459fa057215e820d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66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1" t="27914" r="22741" b="9135"/>
          <a:stretch>
            <a:fillRect/>
          </a:stretch>
        </p:blipFill>
        <p:spPr bwMode="auto">
          <a:xfrm>
            <a:off x="585720" y="1628800"/>
            <a:ext cx="8090735" cy="506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5720" y="188640"/>
            <a:ext cx="8018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ЧТО? ГДЕ? </a:t>
            </a:r>
            <a:r>
              <a:rPr lang="ru-RU" sz="400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КОГДА?</a:t>
            </a:r>
            <a:br>
              <a:rPr lang="ru-RU" sz="400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200" b="1">
                <a:solidFill>
                  <a:srgbClr val="FF0000"/>
                </a:solidFill>
              </a:rPr>
              <a:t>место и время диагностики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2334944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7796" r="17718" b="717"/>
          <a:stretch>
            <a:fillRect/>
          </a:stretch>
        </p:blipFill>
        <p:spPr>
          <a:xfrm>
            <a:off x="431539" y="1124743"/>
            <a:ext cx="7956885" cy="56977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264663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5444" y="3244334"/>
            <a:ext cx="293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Место и время диагностики</a:t>
            </a:r>
          </a:p>
        </p:txBody>
      </p:sp>
      <p:sp>
        <p:nvSpPr>
          <p:cNvPr id="21" name="Прямоугольник 20"/>
          <p:cNvSpPr/>
          <p:nvPr/>
        </p:nvSpPr>
        <p:spPr>
          <a:xfrm rot="20746504">
            <a:off x="2378400" y="3198167"/>
            <a:ext cx="4138834" cy="830997"/>
          </a:xfrm>
          <a:prstGeom prst="rect">
            <a:avLst/>
          </a:prstGeom>
          <a:solidFill>
            <a:schemeClr val="bg1"/>
          </a:solidFill>
          <a:ln w="44450" cmpd="tri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2-я  неделя каждого месяца в процессе  совместной и самостоятельной деятельности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ЧТО? ГДЕ? </a:t>
            </a:r>
            <a:r>
              <a:rPr lang="ru-RU" sz="320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КОГДА?</a:t>
            </a:r>
            <a:br>
              <a:rPr lang="ru-RU" sz="320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400" b="1">
                <a:solidFill>
                  <a:srgbClr val="FF0000"/>
                </a:solidFill>
              </a:rPr>
              <a:t>м</a:t>
            </a:r>
            <a:r>
              <a:rPr lang="ru-RU" sz="2400" b="1" smtClean="0">
                <a:solidFill>
                  <a:srgbClr val="FF0000"/>
                </a:solidFill>
              </a:rPr>
              <a:t>есто и время диагностики</a:t>
            </a:r>
            <a:endParaRPr lang="ru-RU" sz="2400" b="1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1019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26898" r="22062" b="14576"/>
          <a:stretch>
            <a:fillRect/>
          </a:stretch>
        </p:blipFill>
        <p:spPr bwMode="auto">
          <a:xfrm>
            <a:off x="254691" y="1388969"/>
            <a:ext cx="868078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5720" y="188640"/>
            <a:ext cx="8018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ЧТО? ГДЕ? </a:t>
            </a:r>
            <a:r>
              <a:rPr lang="ru-RU" sz="400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КОГДА?</a:t>
            </a:r>
            <a:br>
              <a:rPr lang="ru-RU" sz="400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200" b="1">
                <a:solidFill>
                  <a:srgbClr val="FF0000"/>
                </a:solidFill>
              </a:rPr>
              <a:t>место и время диагностики</a:t>
            </a: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412033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8001" b="10101"/>
          <a:stretch>
            <a:fillRect/>
          </a:stretch>
        </p:blipFill>
        <p:spPr>
          <a:xfrm rot="5400000">
            <a:off x="-377703" y="1934463"/>
            <a:ext cx="5256819" cy="4142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77251"/>
            <a:ext cx="3788152" cy="5354716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653057" y="26064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ЧТО? 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ГДЕ?</a:t>
            </a:r>
            <a:r>
              <a:rPr lang="ru-RU" sz="40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КОГДА?</a:t>
            </a:r>
            <a:br>
              <a:rPr lang="ru-RU" sz="40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где фиксировать</a:t>
            </a:r>
            <a:endParaRPr lang="ru-RU" sz="28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4154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1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МЕХАНИЗМ ПРОВЕДЕНИЯ</a:t>
            </a:r>
            <a:br>
              <a:rPr lang="ru-RU" sz="31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1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ПЕДАГОГИЧЕСКОЙ ДИАГНОСТИКИ</a:t>
            </a:r>
            <a:br>
              <a:rPr lang="ru-RU" sz="31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7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ЧТО?  ГДЕ? КОГДА?</a:t>
            </a:r>
            <a:endParaRPr lang="ru-RU" sz="4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7002583"/>
              </p:ext>
            </p:extLst>
          </p:nvPr>
        </p:nvGraphicFramePr>
        <p:xfrm>
          <a:off x="755576" y="1844824"/>
          <a:ext cx="7560840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241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862492" y="1774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ДИССЕМИНАЦИЯ</a:t>
            </a:r>
          </a:p>
          <a:p>
            <a: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результатов диагностики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8641" b="9551"/>
          <a:stretch>
            <a:fillRect/>
          </a:stretch>
        </p:blipFill>
        <p:spPr>
          <a:xfrm>
            <a:off x="179512" y="1350285"/>
            <a:ext cx="3769818" cy="5273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2131" t="2498" r="2425" b="5061"/>
          <a:stretch>
            <a:fillRect/>
          </a:stretch>
        </p:blipFill>
        <p:spPr>
          <a:xfrm>
            <a:off x="4215378" y="1322766"/>
            <a:ext cx="3888432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2131" t="2498" r="2425" b="5060"/>
          <a:stretch>
            <a:fillRect/>
          </a:stretch>
        </p:blipFill>
        <p:spPr>
          <a:xfrm>
            <a:off x="4211961" y="4149080"/>
            <a:ext cx="38884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71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862492" y="1774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ДИССЕМИНАЦИЯ</a:t>
            </a:r>
          </a:p>
          <a:p>
            <a: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результатов диагностики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609646" cy="57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40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92" y="1209189"/>
            <a:ext cx="7813964" cy="5527928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862492" y="1774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ДИССЕМИНАЦИЯ</a:t>
            </a:r>
          </a:p>
          <a:p>
            <a: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результатов диагностики </a:t>
            </a:r>
          </a:p>
        </p:txBody>
      </p:sp>
    </p:spTree>
    <p:extLst>
      <p:ext uri="{BB962C8B-B14F-4D97-AF65-F5344CB8AC3E}">
        <p14:creationId xmlns:p14="http://schemas.microsoft.com/office/powerpoint/2010/main" val="16555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Задачи  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II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этапа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001419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Разработка </a:t>
            </a:r>
            <a:r>
              <a:rPr lang="ru-RU" sz="2400" dirty="0">
                <a:solidFill>
                  <a:srgbClr val="002060"/>
                </a:solidFill>
              </a:rPr>
              <a:t>диагностических кейсов, включающих  оценочные бланки и инструментарий для проведения педагогической диагностики, на диагностические точки 42 – 78.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Создать условия для повышения  компетентности педагогов  в проведении педагогической диагностики и разработке микропрограмм психолого-педагогической поддержки ребенка.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Апробировать и внедрить разработанный инструментарий для проведения  педагогической диагностики в образовательный процесс ДОО.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Разработка методических рекомендаций «Педагогическая диагностика – путь к индивидуализации дошкольного образования».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3822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23117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3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8520" y="116632"/>
            <a:ext cx="9252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ПЕДАГОГИЧЕСКАЯ ДИАГНОСТИКА</a:t>
            </a:r>
            <a:endParaRPr lang="ru-RU" sz="3200" b="1" dirty="0">
              <a:latin typeface="Arial Black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48281831"/>
              </p:ext>
            </p:extLst>
          </p:nvPr>
        </p:nvGraphicFramePr>
        <p:xfrm>
          <a:off x="539552" y="1052736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240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3262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46100" y="3141663"/>
            <a:ext cx="8675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Tx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83034" y="4764286"/>
            <a:ext cx="7935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smtClean="0">
                <a:solidFill>
                  <a:srgbClr val="1C7B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Благодарим </a:t>
            </a:r>
            <a:r>
              <a:rPr lang="ru-RU" altLang="ru-RU" sz="3600">
                <a:solidFill>
                  <a:srgbClr val="1C7B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398" y="260648"/>
            <a:ext cx="8672388" cy="14557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АВТОНОМНОЕ ДОШКОЛЬНОЕ ОБРАЗОВАТЕЛЬНОЕ УЧРЕЖДЕНИЕ </a:t>
            </a:r>
            <a:r>
              <a:rPr lang="ru-RU" sz="1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МУНИЦИПАЛЬНОГО ОБРАЗОВАНИЯ </a:t>
            </a:r>
            <a:r>
              <a:rPr lang="ru-RU" sz="1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ГОРОД КРАСНОДАР </a:t>
            </a:r>
          </a:p>
          <a:p>
            <a:pPr algn="ctr"/>
            <a:r>
              <a:rPr lang="ru-RU" sz="20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РЕБЁНКА – ДЕТСКИЙ САД № 201»</a:t>
            </a:r>
          </a:p>
          <a:p>
            <a:pPr algn="ctr">
              <a:lnSpc>
                <a:spcPct val="145000"/>
              </a:lnSpc>
              <a:buNone/>
              <a:defRPr/>
            </a:pP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350080 г. Краснодар, ул. Сормовская 110  т. 232-48-63</a:t>
            </a:r>
          </a:p>
          <a:p>
            <a:pPr algn="ctr">
              <a:lnSpc>
                <a:spcPct val="145000"/>
              </a:lnSpc>
              <a:buNone/>
              <a:defRPr/>
            </a:pP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detsad201@kubannet.ru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сайт:  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ds201.centerstart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.ru </a:t>
            </a:r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1\Desktop\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3648" y="2276872"/>
            <a:ext cx="6494684" cy="28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9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8008"/>
            <a:ext cx="8712968" cy="7565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ЗАДАЧИ ПЕДАГОГИЧЕСКОЙ ДИАГНОСТИКИ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1749842"/>
              </p:ext>
            </p:extLst>
          </p:nvPr>
        </p:nvGraphicFramePr>
        <p:xfrm>
          <a:off x="827584" y="270892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836712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ФГОС ДО п. 3.2.3. Результаты </a:t>
            </a:r>
            <a:r>
              <a:rPr lang="ru-RU" sz="2000" dirty="0">
                <a:solidFill>
                  <a:srgbClr val="002060"/>
                </a:solidFill>
              </a:rPr>
              <a:t>педагогической </a:t>
            </a:r>
            <a:r>
              <a:rPr lang="ru-RU" sz="2000" dirty="0" smtClean="0">
                <a:solidFill>
                  <a:srgbClr val="002060"/>
                </a:solidFill>
              </a:rPr>
              <a:t>диагностики </a:t>
            </a:r>
            <a:r>
              <a:rPr lang="ru-RU" sz="2000" dirty="0">
                <a:solidFill>
                  <a:srgbClr val="002060"/>
                </a:solidFill>
              </a:rPr>
              <a:t>могут </a:t>
            </a:r>
            <a:r>
              <a:rPr lang="ru-RU" sz="2000" dirty="0" smtClean="0">
                <a:solidFill>
                  <a:srgbClr val="002060"/>
                </a:solidFill>
              </a:rPr>
              <a:t>      использоваться </a:t>
            </a:r>
            <a:r>
              <a:rPr lang="ru-RU" sz="2000" dirty="0">
                <a:solidFill>
                  <a:srgbClr val="002060"/>
                </a:solidFill>
              </a:rPr>
              <a:t>исключительно для решения следующих образовательных </a:t>
            </a:r>
            <a:r>
              <a:rPr lang="ru-RU" sz="2000" b="1" dirty="0">
                <a:solidFill>
                  <a:srgbClr val="002060"/>
                </a:solidFill>
              </a:rPr>
              <a:t>задач: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2) оптимизации работы с группой детей.</a:t>
            </a:r>
          </a:p>
        </p:txBody>
      </p:sp>
    </p:spTree>
    <p:extLst>
      <p:ext uri="{BB962C8B-B14F-4D97-AF65-F5344CB8AC3E}">
        <p14:creationId xmlns:p14="http://schemas.microsoft.com/office/powerpoint/2010/main" val="3708136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6596" y="322591"/>
            <a:ext cx="8534400" cy="758952"/>
          </a:xfrm>
        </p:spPr>
        <p:txBody>
          <a:bodyPr>
            <a:noAutofit/>
          </a:bodyPr>
          <a:lstStyle/>
          <a:p>
            <a:r>
              <a:rPr lang="ru-RU" sz="3200" smtClean="0">
                <a:solidFill>
                  <a:srgbClr val="0070C0"/>
                </a:solidFill>
                <a:latin typeface="Arial Black" panose="020B0A04020102020204" pitchFamily="34" charset="0"/>
              </a:rPr>
              <a:t>Инструментарий оценки качества дошкольного образования</a:t>
            </a:r>
            <a:endParaRPr lang="ru-RU" sz="320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8998883"/>
              </p:ext>
            </p:extLst>
          </p:nvPr>
        </p:nvGraphicFramePr>
        <p:xfrm>
          <a:off x="457200" y="1268760"/>
          <a:ext cx="80752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774808"/>
            <a:ext cx="1512168" cy="77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732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003" y="0"/>
            <a:ext cx="8229600" cy="899592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Arial Black" panose="020B0A04020102020204" pitchFamily="34" charset="0"/>
              </a:rPr>
              <a:t>ШКАЛЫ МКДО 3-7</a:t>
            </a:r>
            <a:endParaRPr lang="ru-RU" b="1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17523" r="32166" b="18312"/>
          <a:stretch>
            <a:fillRect/>
          </a:stretch>
        </p:blipFill>
        <p:spPr bwMode="auto">
          <a:xfrm>
            <a:off x="102875" y="980728"/>
            <a:ext cx="8824951" cy="569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44000" y="249289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83410" y="1764278"/>
            <a:ext cx="3744416" cy="48965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3.1. Предусмотрена педагогическая</a:t>
            </a:r>
          </a:p>
          <a:p>
            <a:r>
              <a:rPr lang="ru-RU" dirty="0">
                <a:solidFill>
                  <a:srgbClr val="C00000"/>
                </a:solidFill>
              </a:rPr>
              <a:t>работа по изучению развития</a:t>
            </a:r>
          </a:p>
          <a:p>
            <a:r>
              <a:rPr lang="ru-RU" dirty="0">
                <a:solidFill>
                  <a:srgbClr val="C00000"/>
                </a:solidFill>
              </a:rPr>
              <a:t>воспитанников по всем</a:t>
            </a:r>
          </a:p>
          <a:p>
            <a:r>
              <a:rPr lang="ru-RU" dirty="0">
                <a:solidFill>
                  <a:srgbClr val="C00000"/>
                </a:solidFill>
              </a:rPr>
              <a:t>образовательным областям</a:t>
            </a:r>
            <a:r>
              <a:rPr lang="ru-RU" dirty="0"/>
              <a:t>,</a:t>
            </a:r>
          </a:p>
          <a:p>
            <a:r>
              <a:rPr lang="ru-RU" dirty="0"/>
              <a:t>выявлению их индивидуальных</a:t>
            </a:r>
          </a:p>
          <a:p>
            <a:r>
              <a:rPr lang="ru-RU" dirty="0"/>
              <a:t>потребностей и способностей,</a:t>
            </a:r>
          </a:p>
          <a:p>
            <a:r>
              <a:rPr lang="ru-RU" dirty="0"/>
              <a:t>интересов и инициатив,</a:t>
            </a:r>
          </a:p>
          <a:p>
            <a:r>
              <a:rPr lang="ru-RU" dirty="0"/>
              <a:t>потребностей родителей в</a:t>
            </a:r>
          </a:p>
          <a:p>
            <a:r>
              <a:rPr lang="ru-RU" dirty="0"/>
              <a:t>образовании своих детей.</a:t>
            </a:r>
          </a:p>
          <a:p>
            <a:r>
              <a:rPr lang="ru-RU" dirty="0"/>
              <a:t>3.2. </a:t>
            </a:r>
            <a:r>
              <a:rPr lang="ru-RU" dirty="0">
                <a:solidFill>
                  <a:srgbClr val="C00000"/>
                </a:solidFill>
              </a:rPr>
              <a:t>Предусмотрены процедуры</a:t>
            </a:r>
          </a:p>
          <a:p>
            <a:r>
              <a:rPr lang="ru-RU" dirty="0">
                <a:solidFill>
                  <a:srgbClr val="C00000"/>
                </a:solidFill>
              </a:rPr>
              <a:t>документирования динамики</a:t>
            </a:r>
          </a:p>
          <a:p>
            <a:r>
              <a:rPr lang="ru-RU" dirty="0">
                <a:solidFill>
                  <a:srgbClr val="C00000"/>
                </a:solidFill>
              </a:rPr>
              <a:t>развития. </a:t>
            </a:r>
            <a:r>
              <a:rPr lang="ru-RU" dirty="0"/>
              <a:t>Напр., процессы</a:t>
            </a:r>
          </a:p>
          <a:p>
            <a:r>
              <a:rPr lang="ru-RU" dirty="0"/>
              <a:t>наблюдения и </a:t>
            </a:r>
            <a:r>
              <a:rPr lang="ru-RU" dirty="0" smtClean="0"/>
              <a:t>документирования</a:t>
            </a:r>
            <a:endParaRPr lang="ru-RU" dirty="0"/>
          </a:p>
          <a:p>
            <a:r>
              <a:rPr lang="ru-RU" dirty="0"/>
              <a:t>процессов описаны в ООП ДО </a:t>
            </a:r>
            <a:r>
              <a:rPr lang="ru-RU" dirty="0" smtClean="0"/>
              <a:t>и/или других </a:t>
            </a:r>
            <a:r>
              <a:rPr lang="ru-RU" dirty="0"/>
              <a:t>документах ДОО.</a:t>
            </a:r>
          </a:p>
        </p:txBody>
      </p:sp>
      <p:sp>
        <p:nvSpPr>
          <p:cNvPr id="7" name="Стрелка вправо 6"/>
          <p:cNvSpPr/>
          <p:nvPr/>
        </p:nvSpPr>
        <p:spPr>
          <a:xfrm rot="1581631">
            <a:off x="4577126" y="1718277"/>
            <a:ext cx="8408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0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373977" y="1328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ПРОБЛЕМА</a:t>
            </a:r>
            <a:endParaRPr lang="ru-RU" sz="360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6" descr="D:\рабочий стол\red-question-mark-question-mark-computer-icons-exclamation-mark-red-question-mark-png-910_76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49" b="100000" l="7143" r="64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6" t="73261" r="39070"/>
          <a:stretch>
            <a:fillRect/>
          </a:stretch>
        </p:blipFill>
        <p:spPr bwMode="auto">
          <a:xfrm>
            <a:off x="8160553" y="3782076"/>
            <a:ext cx="418825" cy="3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67544" y="1147370"/>
            <a:ext cx="7369887" cy="1014637"/>
            <a:chOff x="198067" y="749846"/>
            <a:chExt cx="6937839" cy="1014637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198067" y="749846"/>
              <a:ext cx="6937839" cy="10146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8067" y="749846"/>
              <a:ext cx="6937839" cy="101463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Место и время диагностики</a:t>
              </a:r>
              <a:endParaRPr lang="ru-RU" sz="2800" b="1" kern="12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67545" y="2348880"/>
            <a:ext cx="7402966" cy="10146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/>
          </a:p>
        </p:txBody>
      </p:sp>
      <p:grpSp>
        <p:nvGrpSpPr>
          <p:cNvPr id="11" name="Группа 10"/>
          <p:cNvGrpSpPr/>
          <p:nvPr/>
        </p:nvGrpSpPr>
        <p:grpSpPr>
          <a:xfrm>
            <a:off x="467544" y="4797152"/>
            <a:ext cx="7417495" cy="1014637"/>
            <a:chOff x="198067" y="4762790"/>
            <a:chExt cx="6952368" cy="1014637"/>
          </a:xfrm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198067" y="4762790"/>
              <a:ext cx="6937839" cy="101463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596" y="4762790"/>
              <a:ext cx="6937839" cy="101463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Как поддержать ребенка в его индивидуальности</a:t>
              </a:r>
              <a:endParaRPr lang="ru-RU" sz="2800" b="1" kern="120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3045" y="3573016"/>
            <a:ext cx="7417494" cy="1014637"/>
            <a:chOff x="198067" y="4762790"/>
            <a:chExt cx="6937839" cy="1014637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198067" y="4762790"/>
              <a:ext cx="6937839" cy="101463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067" y="4762790"/>
              <a:ext cx="6937839" cy="101463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/>
              <a:r>
                <a:rPr lang="ru-RU" sz="2800">
                  <a:solidFill>
                    <a:srgbClr val="002060"/>
                  </a:solidFill>
                  <a:latin typeface="Arial Black" panose="020B0A04020102020204" pitchFamily="34" charset="0"/>
                </a:rPr>
                <a:t>Г</a:t>
              </a:r>
              <a:r>
                <a:rPr lang="ru-RU" sz="280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де фиксировать</a:t>
              </a:r>
              <a:endParaRPr lang="ru-RU" sz="28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pic>
        <p:nvPicPr>
          <p:cNvPr id="3" name="Picture 5" descr="D:\рабочий стол\red-question-mark-question-mark-computer-icons-exclamation-mark-red-question-mark-png-910_766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9"/>
          <a:stretch>
            <a:fillRect/>
          </a:stretch>
        </p:blipFill>
        <p:spPr bwMode="auto">
          <a:xfrm>
            <a:off x="7724255" y="2021910"/>
            <a:ext cx="1945778" cy="21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1560" y="2324510"/>
            <a:ext cx="7402966" cy="10146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smtClean="0">
                <a:solidFill>
                  <a:srgbClr val="002060"/>
                </a:solidFill>
                <a:latin typeface="Arial Black" panose="020B0A04020102020204" pitchFamily="34" charset="0"/>
              </a:rPr>
              <a:t>По каким параметрам проводить диагностику</a:t>
            </a:r>
            <a:endParaRPr lang="ru-RU" sz="2800" b="1" kern="12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38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87378" y="1196752"/>
            <a:ext cx="8777109" cy="280831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ct val="0"/>
              </a:spcAft>
            </a:pPr>
            <a:r>
              <a:rPr lang="ru-RU" sz="2400" b="1" smtClean="0">
                <a:latin typeface="Times New Roman"/>
                <a:ea typeface="TimesNewRomanPSMT"/>
                <a:cs typeface="Aharoni" panose="02010803020104030203" pitchFamily="2" charset="-79"/>
              </a:rPr>
              <a:t>В </a:t>
            </a:r>
            <a:r>
              <a:rPr lang="ru-RU" sz="2400" b="1">
                <a:latin typeface="Times New Roman"/>
                <a:ea typeface="TimesNewRomanPSMT"/>
                <a:cs typeface="Aharoni" panose="02010803020104030203" pitchFamily="2" charset="-79"/>
              </a:rPr>
              <a:t>имеющихся инструментариях не прописаны основные значимые показатели для педагогической диагностики,  позволяющие объективно, без временных затрат, при этом качественно оценить динамику </a:t>
            </a:r>
            <a:r>
              <a:rPr lang="ru-RU" sz="2400" b="1">
                <a:latin typeface="Times New Roman"/>
                <a:ea typeface="Times New Roman"/>
                <a:cs typeface="Aharoni" panose="02010803020104030203" pitchFamily="2" charset="-79"/>
              </a:rPr>
              <a:t>индивидуального развития детей с целью решения задач  п. 3.2.3.  ФГОС ДО».</a:t>
            </a:r>
            <a:endParaRPr lang="ru-RU" sz="2000" b="1">
              <a:effectLst/>
              <a:latin typeface="Times New Roman"/>
              <a:ea typeface="Times New Roman"/>
              <a:cs typeface="Aharoni" panose="02010803020104030203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82" y="4352985"/>
            <a:ext cx="8229600" cy="854968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0070C0"/>
                </a:solidFill>
                <a:latin typeface="Arial Black" panose="020B0A04020102020204" pitchFamily="34" charset="0"/>
              </a:rPr>
              <a:t>ТЕМА МИП</a:t>
            </a:r>
            <a:endParaRPr lang="ru-RU" sz="4000" b="1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 txBox="1"/>
          <p:nvPr/>
        </p:nvSpPr>
        <p:spPr>
          <a:xfrm>
            <a:off x="685055" y="-32387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mtClean="0">
                <a:solidFill>
                  <a:srgbClr val="0070C0"/>
                </a:solidFill>
                <a:latin typeface="Arial Black" panose="020B0A04020102020204" pitchFamily="34" charset="0"/>
              </a:rPr>
              <a:t>ПРОБЛЕМА</a:t>
            </a:r>
            <a:endParaRPr lang="ru-RU" sz="4000" b="1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87378" y="5211198"/>
            <a:ext cx="8777109" cy="1404156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Повышение качества дошкольного образования через оптимизацию педагогической диагностики ДОО.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283968" y="657615"/>
            <a:ext cx="727304" cy="4097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236090" y="4077072"/>
            <a:ext cx="727304" cy="4097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7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112559"/>
              </p:ext>
            </p:extLst>
          </p:nvPr>
        </p:nvGraphicFramePr>
        <p:xfrm>
          <a:off x="251520" y="332656"/>
          <a:ext cx="8568952" cy="606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55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837</Words>
  <Application>Microsoft Office PowerPoint</Application>
  <PresentationFormat>Экран (4:3)</PresentationFormat>
  <Paragraphs>137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Образовательная система  в Российской Федерации</vt:lpstr>
      <vt:lpstr>Презентация PowerPoint</vt:lpstr>
      <vt:lpstr>ЗАДАЧИ ПЕДАГОГИЧЕСКОЙ ДИАГНОСТИКИ</vt:lpstr>
      <vt:lpstr>Инструментарий оценки качества дошкольного образования</vt:lpstr>
      <vt:lpstr>ШКАЛЫ МКДО 3-7</vt:lpstr>
      <vt:lpstr>Презентация PowerPoint</vt:lpstr>
      <vt:lpstr>ТЕМА МИП</vt:lpstr>
      <vt:lpstr>Презентация PowerPoint</vt:lpstr>
      <vt:lpstr>Презентация PowerPoint</vt:lpstr>
      <vt:lpstr>   ЗАДАЧИ НА 2021 – 2022 УЧ.Г.     </vt:lpstr>
      <vt:lpstr>СОДЕРЖАНИЕ ИННОВАЦИОННОЙ ДЕЯТЕЛЬНОСТИ ИЗУЧЕНИЕ НАУЧНО-МЕТОДИЧЕСКОЙ ЛИТЕРАТУРЫ</vt:lpstr>
      <vt:lpstr>СОДЕРЖАНИЕ ИННОВАЦИОННОЙ ДЕЯТЕЛЬНОСТИ ЭКРАН ПРОФЕССИОНАЛЬНОГО РАЗВИТИЯ</vt:lpstr>
      <vt:lpstr>СОДЕРЖАНИЕ ИННОВАЦИОННОЙ ДЕЯТЕЛЬНОСТИ МОЗГОВОЙ ШТУРМ</vt:lpstr>
      <vt:lpstr>Презентация PowerPoint</vt:lpstr>
      <vt:lpstr>Презентация PowerPoint</vt:lpstr>
      <vt:lpstr>СЕМИНАР-ПРАКТИКУМ «Методика ведения  педагогических наблюдений»</vt:lpstr>
      <vt:lpstr>ЧТО? ГДЕ? КОГДА? деловая игра</vt:lpstr>
      <vt:lpstr>ЧТО? ГДЕ? КОГДА?  по каким параметрам оценивать</vt:lpstr>
      <vt:lpstr>Презентация PowerPoint</vt:lpstr>
      <vt:lpstr>ЧТО? ГДЕ? КОГДА? место и время диагностики</vt:lpstr>
      <vt:lpstr>Презентация PowerPoint</vt:lpstr>
      <vt:lpstr>Презентация PowerPoint</vt:lpstr>
      <vt:lpstr> МЕХАНИЗМ ПРОВЕДЕНИЯ  ПЕДАГОГИЧЕСКОЙ ДИАГНОСТИКИ ЧТО?  ГДЕ? КОГДА?</vt:lpstr>
      <vt:lpstr>Презентация PowerPoint</vt:lpstr>
      <vt:lpstr>Презентация PowerPoint</vt:lpstr>
      <vt:lpstr>Презентация PowerPoint</vt:lpstr>
      <vt:lpstr>Задачи  II   этапа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79</cp:revision>
  <cp:lastPrinted>2022-10-18T13:45:40Z</cp:lastPrinted>
  <dcterms:created xsi:type="dcterms:W3CDTF">2021-09-14T08:11:22Z</dcterms:created>
  <dcterms:modified xsi:type="dcterms:W3CDTF">2022-10-19T05:32:53Z</dcterms:modified>
</cp:coreProperties>
</file>