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78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РЕБЕНОК И ГАДЖЕТЫ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КОНСУЛЬТАЦИЯ ДЛЯ РОДИТЕЛЕЙ</a:t>
            </a:r>
            <a:endParaRPr lang="ru-RU" sz="2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643174" y="5943600"/>
            <a:ext cx="6215106" cy="914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Воспитатель: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600" noProof="0" dirty="0" err="1" smtClean="0">
                <a:solidFill>
                  <a:schemeClr val="tx2">
                    <a:shade val="75000"/>
                  </a:schemeClr>
                </a:solidFill>
              </a:rPr>
              <a:t>Рарова</a:t>
            </a:r>
            <a:r>
              <a:rPr lang="ru-RU" sz="3600" noProof="0" dirty="0" smtClean="0">
                <a:solidFill>
                  <a:schemeClr val="tx2">
                    <a:shade val="75000"/>
                  </a:schemeClr>
                </a:solidFill>
              </a:rPr>
              <a:t> Л.Н.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14" name="AutoShape 2" descr="https://mrpl.city/uploads/news/968x504/0rvkoipuynde5uw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6" name="Picture 4" descr="http://uptek.ru/uploads/posts/2019-10/157077721033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14356"/>
            <a:ext cx="6286544" cy="3551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60722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Достаточно сложно представить современную семью без различных </a:t>
            </a:r>
            <a:r>
              <a:rPr lang="ru-RU" sz="3200" dirty="0" err="1" smtClean="0"/>
              <a:t>гаджетов</a:t>
            </a:r>
            <a:r>
              <a:rPr lang="ru-RU" sz="3200" dirty="0" smtClean="0"/>
              <a:t>: смартфонов, компьютеров, ноутбуков, планшетов. Эти и другие электронные и цифровые устройства прочно обосновались в жизни каждой семьи. Неудивительно, что нынешние малыши начинают ими интересоваться с самого юного возраста. Однако многих родителей волнует вопрос: насколько они необходимы ребенку?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60722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Ученые рекомендуют родителям минимизировать доступ к устройствам, особенно в вечернее и ночное время. Психологи, в свою очередь, выявили новый вид психологической зависимости - </a:t>
            </a:r>
            <a:r>
              <a:rPr lang="ru-RU" sz="3200" dirty="0" err="1" smtClean="0"/>
              <a:t>гаджет-аддикция</a:t>
            </a:r>
            <a:r>
              <a:rPr lang="ru-RU" sz="3200" dirty="0" smtClean="0"/>
              <a:t>. Причем, одержимость </a:t>
            </a:r>
            <a:r>
              <a:rPr lang="ru-RU" sz="3200" dirty="0" err="1" smtClean="0"/>
              <a:t>гаджетами</a:t>
            </a:r>
            <a:r>
              <a:rPr lang="ru-RU" sz="3200" dirty="0" smtClean="0"/>
              <a:t> может настигнуть человека в любом возрасте.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6072230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Итак, </a:t>
            </a:r>
            <a:r>
              <a:rPr lang="ru-RU" sz="3200" dirty="0" err="1" smtClean="0"/>
              <a:t>гаджеты</a:t>
            </a:r>
            <a:r>
              <a:rPr lang="ru-RU" sz="3200" dirty="0" smtClean="0"/>
              <a:t>- это хорошо или плохо? Мы понимаем, что:</a:t>
            </a:r>
          </a:p>
          <a:p>
            <a:r>
              <a:rPr lang="ru-RU" sz="3200" dirty="0" smtClean="0"/>
              <a:t>ЭТО ХОРОШО!</a:t>
            </a:r>
          </a:p>
          <a:p>
            <a:r>
              <a:rPr lang="ru-RU" sz="3200" dirty="0" smtClean="0"/>
              <a:t>-содержит знания по любой теме</a:t>
            </a:r>
          </a:p>
          <a:p>
            <a:r>
              <a:rPr lang="ru-RU" sz="3200" dirty="0" smtClean="0"/>
              <a:t>-помогают научиться танцевать, сочинять музыку, снимать видеоклипы, рисовать и т.д.</a:t>
            </a:r>
          </a:p>
          <a:p>
            <a:r>
              <a:rPr lang="ru-RU" sz="3200" dirty="0" smtClean="0"/>
              <a:t>-есть бесчисленные </a:t>
            </a:r>
            <a:r>
              <a:rPr lang="ru-RU" sz="3200" dirty="0" err="1" smtClean="0"/>
              <a:t>онлайн-игры</a:t>
            </a:r>
            <a:r>
              <a:rPr lang="ru-RU" sz="3200" dirty="0" smtClean="0"/>
              <a:t>, которые можно скачать</a:t>
            </a:r>
          </a:p>
          <a:p>
            <a:r>
              <a:rPr lang="ru-RU" sz="3200" dirty="0" smtClean="0"/>
              <a:t>НО ЕСТЬ И ОПАСНОСТЬ!</a:t>
            </a:r>
          </a:p>
          <a:p>
            <a:r>
              <a:rPr lang="ru-RU" sz="3200" dirty="0" smtClean="0"/>
              <a:t>-трудно определить качество информации</a:t>
            </a:r>
          </a:p>
          <a:p>
            <a:r>
              <a:rPr lang="ru-RU" sz="3200" dirty="0" smtClean="0"/>
              <a:t>-интернет очень соблазнительная среда. Ребенку трудно себя контролировать, многие проводят в интернете неоправданно много времени</a:t>
            </a:r>
          </a:p>
          <a:p>
            <a:r>
              <a:rPr lang="ru-RU" sz="3200" dirty="0" smtClean="0"/>
              <a:t>-опасность игровой зависимости</a:t>
            </a:r>
          </a:p>
          <a:p>
            <a:r>
              <a:rPr lang="ru-RU" sz="3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6072230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Именно поэтому существует необходимость составления и соблюдения правил.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ПАМЯТКА</a:t>
            </a:r>
          </a:p>
          <a:p>
            <a:pPr lvl="0"/>
            <a:r>
              <a:rPr lang="ru-RU" sz="3900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>Создать список домашних правил пользования </a:t>
            </a:r>
            <a:r>
              <a:rPr lang="ru-RU" sz="2800" dirty="0" err="1" smtClean="0"/>
              <a:t>гаджетами</a:t>
            </a:r>
            <a:r>
              <a:rPr lang="ru-RU" sz="2800" dirty="0" smtClean="0"/>
              <a:t> при участии детей и требовать его выполнения.</a:t>
            </a:r>
          </a:p>
          <a:p>
            <a:pPr lvl="0"/>
            <a:r>
              <a:rPr lang="ru-RU" sz="4200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>Требовать от ребенка соблюдения временных норм нахождения за компьютером.</a:t>
            </a:r>
          </a:p>
          <a:p>
            <a:pPr lvl="0"/>
            <a:r>
              <a:rPr lang="ru-RU" sz="4200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>Компьютер с подключением в интернет должен находиться в общей комнате под присмотром родителей.</a:t>
            </a:r>
          </a:p>
          <a:p>
            <a:pPr lvl="0"/>
            <a:r>
              <a:rPr lang="ru-RU" sz="4200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>Научить детей не загружать файлы, программы или музыку без согласия взрослых</a:t>
            </a:r>
          </a:p>
          <a:p>
            <a:r>
              <a:rPr lang="ru-RU" sz="3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247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Franklin Gothic Book</vt:lpstr>
      <vt:lpstr>Franklin Gothic Medium</vt:lpstr>
      <vt:lpstr>Wingdings 2</vt:lpstr>
      <vt:lpstr>Трек</vt:lpstr>
      <vt:lpstr>РЕБЕНОК И ГАДЖЕТЫ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РЕБЕНОК И ГАДЖЕТЫ</dc:title>
  <dc:creator>admin</dc:creator>
  <cp:lastModifiedBy>PC</cp:lastModifiedBy>
  <cp:revision>5</cp:revision>
  <dcterms:created xsi:type="dcterms:W3CDTF">2020-05-05T07:43:52Z</dcterms:created>
  <dcterms:modified xsi:type="dcterms:W3CDTF">2021-04-30T06:24:55Z</dcterms:modified>
</cp:coreProperties>
</file>